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2" roundtripDataSignature="AMtx7mh+IFu685VPiRyuQuB4dbEvcAN9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customschemas.google.com/relationships/presentationmetadata" Target="metadata"/><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9c3a0fcdd2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9c3a0fcdd2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 name="Google Shape;24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1" name="Google Shape;26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 name="Google Shape;27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1" name="Google Shape;28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descr="Celestia-R1---OverlayTitleHD.png" id="12" name="Google Shape;12;p18"/>
          <p:cNvPicPr preferRelativeResize="0"/>
          <p:nvPr/>
        </p:nvPicPr>
        <p:blipFill rotWithShape="1">
          <a:blip r:embed="rId3">
            <a:alphaModFix/>
          </a:blip>
          <a:srcRect b="0" l="0" r="0" t="0"/>
          <a:stretch/>
        </p:blipFill>
        <p:spPr>
          <a:xfrm>
            <a:off x="0" y="0"/>
            <a:ext cx="12188825" cy="6856214"/>
          </a:xfrm>
          <a:prstGeom prst="rect">
            <a:avLst/>
          </a:prstGeom>
          <a:noFill/>
          <a:ln>
            <a:noFill/>
          </a:ln>
        </p:spPr>
      </p:pic>
      <p:sp>
        <p:nvSpPr>
          <p:cNvPr id="13" name="Google Shape;13;p18"/>
          <p:cNvSpPr txBox="1"/>
          <p:nvPr>
            <p:ph type="ctrTitle"/>
          </p:nvPr>
        </p:nvSpPr>
        <p:spPr>
          <a:xfrm>
            <a:off x="3962399" y="1964267"/>
            <a:ext cx="7197726" cy="2421464"/>
          </a:xfrm>
          <a:prstGeom prst="rect">
            <a:avLst/>
          </a:prstGeom>
          <a:noFill/>
          <a:ln>
            <a:noFill/>
          </a:ln>
        </p:spPr>
        <p:txBody>
          <a:bodyPr anchorCtr="0" anchor="b" bIns="45700" lIns="91425" spcFirstLastPara="1" rIns="91425" wrap="square" tIns="45700">
            <a:normAutofit/>
          </a:bodyPr>
          <a:lstStyle>
            <a:lvl1pPr lvl="0" algn="r">
              <a:lnSpc>
                <a:spcPct val="100000"/>
              </a:lnSpc>
              <a:spcBef>
                <a:spcPts val="0"/>
              </a:spcBef>
              <a:spcAft>
                <a:spcPts val="0"/>
              </a:spcAft>
              <a:buClr>
                <a:schemeClr val="lt1"/>
              </a:buClr>
              <a:buSzPts val="4800"/>
              <a:buFont typeface="Calibri"/>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8"/>
          <p:cNvSpPr txBox="1"/>
          <p:nvPr>
            <p:ph idx="1" type="subTitle"/>
          </p:nvPr>
        </p:nvSpPr>
        <p:spPr>
          <a:xfrm>
            <a:off x="3962399" y="4385732"/>
            <a:ext cx="7197726" cy="1405467"/>
          </a:xfrm>
          <a:prstGeom prst="rect">
            <a:avLst/>
          </a:prstGeom>
          <a:noFill/>
          <a:ln>
            <a:noFill/>
          </a:ln>
        </p:spPr>
        <p:txBody>
          <a:bodyPr anchorCtr="0" anchor="t" bIns="45700" lIns="91425" spcFirstLastPara="1" rIns="91425" wrap="square" tIns="45700">
            <a:normAutofit/>
          </a:bodyPr>
          <a:lstStyle>
            <a:lvl1pPr lvl="0" algn="r">
              <a:lnSpc>
                <a:spcPct val="100000"/>
              </a:lnSpc>
              <a:spcBef>
                <a:spcPts val="0"/>
              </a:spcBef>
              <a:spcAft>
                <a:spcPts val="0"/>
              </a:spcAft>
              <a:buSzPts val="1800"/>
              <a:buNone/>
              <a:defRPr sz="1800" cap="none">
                <a:solidFill>
                  <a:schemeClr val="lt1"/>
                </a:solidFill>
              </a:defRPr>
            </a:lvl1pPr>
            <a:lvl2pPr lvl="1" algn="ctr">
              <a:lnSpc>
                <a:spcPct val="100000"/>
              </a:lnSpc>
              <a:spcBef>
                <a:spcPts val="1000"/>
              </a:spcBef>
              <a:spcAft>
                <a:spcPts val="0"/>
              </a:spcAft>
              <a:buSzPts val="1600"/>
              <a:buNone/>
              <a:defRPr>
                <a:solidFill>
                  <a:schemeClr val="lt1"/>
                </a:solidFill>
              </a:defRPr>
            </a:lvl2pPr>
            <a:lvl3pPr lvl="2" algn="ctr">
              <a:lnSpc>
                <a:spcPct val="100000"/>
              </a:lnSpc>
              <a:spcBef>
                <a:spcPts val="1000"/>
              </a:spcBef>
              <a:spcAft>
                <a:spcPts val="0"/>
              </a:spcAft>
              <a:buSzPts val="1400"/>
              <a:buNone/>
              <a:defRPr>
                <a:solidFill>
                  <a:schemeClr val="lt1"/>
                </a:solidFill>
              </a:defRPr>
            </a:lvl3pPr>
            <a:lvl4pPr lvl="3" algn="ctr">
              <a:lnSpc>
                <a:spcPct val="100000"/>
              </a:lnSpc>
              <a:spcBef>
                <a:spcPts val="1000"/>
              </a:spcBef>
              <a:spcAft>
                <a:spcPts val="0"/>
              </a:spcAft>
              <a:buSzPts val="1200"/>
              <a:buNone/>
              <a:defRPr>
                <a:solidFill>
                  <a:schemeClr val="lt1"/>
                </a:solidFill>
              </a:defRPr>
            </a:lvl4pPr>
            <a:lvl5pPr lvl="4" algn="ctr">
              <a:lnSpc>
                <a:spcPct val="100000"/>
              </a:lnSpc>
              <a:spcBef>
                <a:spcPts val="1000"/>
              </a:spcBef>
              <a:spcAft>
                <a:spcPts val="0"/>
              </a:spcAft>
              <a:buSzPts val="1200"/>
              <a:buNone/>
              <a:defRPr>
                <a:solidFill>
                  <a:schemeClr val="lt1"/>
                </a:solidFill>
              </a:defRPr>
            </a:lvl5pPr>
            <a:lvl6pPr lvl="5" algn="ctr">
              <a:lnSpc>
                <a:spcPct val="100000"/>
              </a:lnSpc>
              <a:spcBef>
                <a:spcPts val="1000"/>
              </a:spcBef>
              <a:spcAft>
                <a:spcPts val="0"/>
              </a:spcAft>
              <a:buSzPts val="1200"/>
              <a:buNone/>
              <a:defRPr>
                <a:solidFill>
                  <a:schemeClr val="lt1"/>
                </a:solidFill>
              </a:defRPr>
            </a:lvl6pPr>
            <a:lvl7pPr lvl="6" algn="ctr">
              <a:lnSpc>
                <a:spcPct val="100000"/>
              </a:lnSpc>
              <a:spcBef>
                <a:spcPts val="1000"/>
              </a:spcBef>
              <a:spcAft>
                <a:spcPts val="0"/>
              </a:spcAft>
              <a:buSzPts val="1200"/>
              <a:buNone/>
              <a:defRPr>
                <a:solidFill>
                  <a:schemeClr val="lt1"/>
                </a:solidFill>
              </a:defRPr>
            </a:lvl7pPr>
            <a:lvl8pPr lvl="7" algn="ctr">
              <a:lnSpc>
                <a:spcPct val="100000"/>
              </a:lnSpc>
              <a:spcBef>
                <a:spcPts val="1000"/>
              </a:spcBef>
              <a:spcAft>
                <a:spcPts val="0"/>
              </a:spcAft>
              <a:buSzPts val="1200"/>
              <a:buNone/>
              <a:defRPr>
                <a:solidFill>
                  <a:schemeClr val="lt1"/>
                </a:solidFill>
              </a:defRPr>
            </a:lvl8pPr>
            <a:lvl9pPr lvl="8" algn="ctr">
              <a:lnSpc>
                <a:spcPct val="100000"/>
              </a:lnSpc>
              <a:spcBef>
                <a:spcPts val="1000"/>
              </a:spcBef>
              <a:spcAft>
                <a:spcPts val="1000"/>
              </a:spcAft>
              <a:buSzPts val="1200"/>
              <a:buNone/>
              <a:defRPr>
                <a:solidFill>
                  <a:schemeClr val="lt1"/>
                </a:solidFill>
              </a:defRPr>
            </a:lvl9pPr>
          </a:lstStyle>
          <a:p/>
        </p:txBody>
      </p:sp>
      <p:sp>
        <p:nvSpPr>
          <p:cNvPr id="15" name="Google Shape;15;p18"/>
          <p:cNvSpPr txBox="1"/>
          <p:nvPr>
            <p:ph idx="10" type="dt"/>
          </p:nvPr>
        </p:nvSpPr>
        <p:spPr>
          <a:xfrm>
            <a:off x="8932558" y="5870575"/>
            <a:ext cx="1600200" cy="3778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8"/>
          <p:cNvSpPr txBox="1"/>
          <p:nvPr>
            <p:ph idx="11" type="ftr"/>
          </p:nvPr>
        </p:nvSpPr>
        <p:spPr>
          <a:xfrm>
            <a:off x="3962399" y="5870575"/>
            <a:ext cx="4893958" cy="3778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8"/>
          <p:cNvSpPr txBox="1"/>
          <p:nvPr>
            <p:ph idx="12" type="sldNum"/>
          </p:nvPr>
        </p:nvSpPr>
        <p:spPr>
          <a:xfrm>
            <a:off x="10608958" y="5870575"/>
            <a:ext cx="551167" cy="3778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6" name="Shape 76"/>
        <p:cNvGrpSpPr/>
        <p:nvPr/>
      </p:nvGrpSpPr>
      <p:grpSpPr>
        <a:xfrm>
          <a:off x="0" y="0"/>
          <a:ext cx="0" cy="0"/>
          <a:chOff x="0" y="0"/>
          <a:chExt cx="0" cy="0"/>
        </a:xfrm>
      </p:grpSpPr>
      <p:pic>
        <p:nvPicPr>
          <p:cNvPr descr="Celestia-R1---OverlayContentHD.png" id="77" name="Google Shape;77;p2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8" name="Google Shape;78;p27"/>
          <p:cNvSpPr txBox="1"/>
          <p:nvPr>
            <p:ph type="title"/>
          </p:nvPr>
        </p:nvSpPr>
        <p:spPr>
          <a:xfrm>
            <a:off x="685800" y="4732865"/>
            <a:ext cx="10131427"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2400"/>
              <a:buFont typeface="Calibri"/>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7"/>
          <p:cNvSpPr/>
          <p:nvPr>
            <p:ph idx="2" type="pic"/>
          </p:nvPr>
        </p:nvSpPr>
        <p:spPr>
          <a:xfrm>
            <a:off x="1371600" y="932112"/>
            <a:ext cx="8759827" cy="3164976"/>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1960"/>
              </a:srgbClr>
            </a:outerShdw>
          </a:effectLst>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lvl="1" marR="0" rtl="0" algn="l">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lvl="2" marR="0" rtl="0" algn="l">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3pPr>
            <a:lvl4pPr lvl="3" marR="0" rtl="0" algn="l">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4pPr>
            <a:lvl5pPr lvl="4" marR="0" rtl="0" algn="l">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5pPr>
            <a:lvl6pPr lvl="5" marR="0" rtl="0" algn="l">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6pPr>
            <a:lvl7pPr lvl="6" marR="0" rtl="0" algn="l">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7pPr>
            <a:lvl8pPr lvl="7" marR="0" rtl="0" algn="l">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8pPr>
            <a:lvl9pPr lvl="8" marR="0" rtl="0" algn="l">
              <a:lnSpc>
                <a:spcPct val="100000"/>
              </a:lnSpc>
              <a:spcBef>
                <a:spcPts val="1000"/>
              </a:spcBef>
              <a:spcAft>
                <a:spcPts val="1000"/>
              </a:spcAft>
              <a:buClr>
                <a:schemeClr val="lt1"/>
              </a:buClr>
              <a:buSzPts val="1600"/>
              <a:buFont typeface="Arial"/>
              <a:buNone/>
              <a:defRPr b="0" i="0" sz="1600" u="none" cap="none" strike="noStrike">
                <a:solidFill>
                  <a:schemeClr val="lt1"/>
                </a:solidFill>
                <a:latin typeface="Calibri"/>
                <a:ea typeface="Calibri"/>
                <a:cs typeface="Calibri"/>
                <a:sym typeface="Calibri"/>
              </a:defRPr>
            </a:lvl9pPr>
          </a:lstStyle>
          <a:p/>
        </p:txBody>
      </p:sp>
      <p:sp>
        <p:nvSpPr>
          <p:cNvPr id="80" name="Google Shape;80;p27"/>
          <p:cNvSpPr txBox="1"/>
          <p:nvPr>
            <p:ph idx="1" type="body"/>
          </p:nvPr>
        </p:nvSpPr>
        <p:spPr>
          <a:xfrm>
            <a:off x="685800" y="5299603"/>
            <a:ext cx="10131427" cy="49371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1400"/>
              <a:buNone/>
              <a:defRPr sz="1400"/>
            </a:lvl1pPr>
            <a:lvl2pPr indent="-228600" lvl="1" marL="914400" algn="l">
              <a:lnSpc>
                <a:spcPct val="100000"/>
              </a:lnSpc>
              <a:spcBef>
                <a:spcPts val="1000"/>
              </a:spcBef>
              <a:spcAft>
                <a:spcPts val="0"/>
              </a:spcAft>
              <a:buSzPts val="1200"/>
              <a:buNone/>
              <a:defRPr sz="1200"/>
            </a:lvl2pPr>
            <a:lvl3pPr indent="-228600" lvl="2" marL="1371600" algn="l">
              <a:lnSpc>
                <a:spcPct val="100000"/>
              </a:lnSpc>
              <a:spcBef>
                <a:spcPts val="1000"/>
              </a:spcBef>
              <a:spcAft>
                <a:spcPts val="0"/>
              </a:spcAft>
              <a:buSzPts val="1000"/>
              <a:buNone/>
              <a:defRPr sz="1000"/>
            </a:lvl3pPr>
            <a:lvl4pPr indent="-228600" lvl="3" marL="1828800" algn="l">
              <a:lnSpc>
                <a:spcPct val="100000"/>
              </a:lnSpc>
              <a:spcBef>
                <a:spcPts val="1000"/>
              </a:spcBef>
              <a:spcAft>
                <a:spcPts val="0"/>
              </a:spcAft>
              <a:buSzPts val="900"/>
              <a:buNone/>
              <a:defRPr sz="900"/>
            </a:lvl4pPr>
            <a:lvl5pPr indent="-228600" lvl="4" marL="2286000" algn="l">
              <a:lnSpc>
                <a:spcPct val="100000"/>
              </a:lnSpc>
              <a:spcBef>
                <a:spcPts val="1000"/>
              </a:spcBef>
              <a:spcAft>
                <a:spcPts val="0"/>
              </a:spcAft>
              <a:buSzPts val="900"/>
              <a:buNone/>
              <a:defRPr sz="900"/>
            </a:lvl5pPr>
            <a:lvl6pPr indent="-228600" lvl="5" marL="2743200" algn="l">
              <a:lnSpc>
                <a:spcPct val="100000"/>
              </a:lnSpc>
              <a:spcBef>
                <a:spcPts val="1000"/>
              </a:spcBef>
              <a:spcAft>
                <a:spcPts val="0"/>
              </a:spcAft>
              <a:buSzPts val="900"/>
              <a:buNone/>
              <a:defRPr sz="900"/>
            </a:lvl6pPr>
            <a:lvl7pPr indent="-228600" lvl="6" marL="3200400" algn="l">
              <a:lnSpc>
                <a:spcPct val="100000"/>
              </a:lnSpc>
              <a:spcBef>
                <a:spcPts val="1000"/>
              </a:spcBef>
              <a:spcAft>
                <a:spcPts val="0"/>
              </a:spcAft>
              <a:buSzPts val="900"/>
              <a:buNone/>
              <a:defRPr sz="900"/>
            </a:lvl7pPr>
            <a:lvl8pPr indent="-228600" lvl="7" marL="3657600" algn="l">
              <a:lnSpc>
                <a:spcPct val="100000"/>
              </a:lnSpc>
              <a:spcBef>
                <a:spcPts val="1000"/>
              </a:spcBef>
              <a:spcAft>
                <a:spcPts val="0"/>
              </a:spcAft>
              <a:buSzPts val="900"/>
              <a:buNone/>
              <a:defRPr sz="900"/>
            </a:lvl8pPr>
            <a:lvl9pPr indent="-228600" lvl="8" marL="4114800" algn="l">
              <a:lnSpc>
                <a:spcPct val="100000"/>
              </a:lnSpc>
              <a:spcBef>
                <a:spcPts val="1000"/>
              </a:spcBef>
              <a:spcAft>
                <a:spcPts val="1000"/>
              </a:spcAft>
              <a:buSzPts val="900"/>
              <a:buNone/>
              <a:defRPr sz="900"/>
            </a:lvl9pPr>
          </a:lstStyle>
          <a:p/>
        </p:txBody>
      </p:sp>
      <p:sp>
        <p:nvSpPr>
          <p:cNvPr id="81" name="Google Shape;81;p2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4" name="Shape 84"/>
        <p:cNvGrpSpPr/>
        <p:nvPr/>
      </p:nvGrpSpPr>
      <p:grpSpPr>
        <a:xfrm>
          <a:off x="0" y="0"/>
          <a:ext cx="0" cy="0"/>
          <a:chOff x="0" y="0"/>
          <a:chExt cx="0" cy="0"/>
        </a:xfrm>
      </p:grpSpPr>
      <p:pic>
        <p:nvPicPr>
          <p:cNvPr descr="Celestia-R1---OverlayContentHD.png" id="85" name="Google Shape;85;p2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86" name="Google Shape;86;p28"/>
          <p:cNvSpPr txBox="1"/>
          <p:nvPr>
            <p:ph type="title"/>
          </p:nvPr>
        </p:nvSpPr>
        <p:spPr>
          <a:xfrm>
            <a:off x="685801" y="609601"/>
            <a:ext cx="10131427" cy="312419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Calibri"/>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8"/>
          <p:cNvSpPr txBox="1"/>
          <p:nvPr>
            <p:ph idx="1" type="body"/>
          </p:nvPr>
        </p:nvSpPr>
        <p:spPr>
          <a:xfrm>
            <a:off x="685800" y="4343400"/>
            <a:ext cx="10131428" cy="1447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2000"/>
              <a:buNone/>
              <a:defRPr sz="2000">
                <a:solidFill>
                  <a:schemeClr val="lt1"/>
                </a:solidFill>
              </a:defRPr>
            </a:lvl1pPr>
            <a:lvl2pPr indent="-228600" lvl="1" marL="914400" algn="l">
              <a:lnSpc>
                <a:spcPct val="100000"/>
              </a:lnSpc>
              <a:spcBef>
                <a:spcPts val="1000"/>
              </a:spcBef>
              <a:spcAft>
                <a:spcPts val="0"/>
              </a:spcAft>
              <a:buSzPts val="1800"/>
              <a:buNone/>
              <a:defRPr sz="1800">
                <a:solidFill>
                  <a:schemeClr val="lt1"/>
                </a:solidFill>
              </a:defRPr>
            </a:lvl2pPr>
            <a:lvl3pPr indent="-228600" lvl="2" marL="1371600" algn="l">
              <a:lnSpc>
                <a:spcPct val="100000"/>
              </a:lnSpc>
              <a:spcBef>
                <a:spcPts val="1000"/>
              </a:spcBef>
              <a:spcAft>
                <a:spcPts val="0"/>
              </a:spcAft>
              <a:buSzPts val="1600"/>
              <a:buNone/>
              <a:defRPr sz="1600">
                <a:solidFill>
                  <a:schemeClr val="lt1"/>
                </a:solidFill>
              </a:defRPr>
            </a:lvl3pPr>
            <a:lvl4pPr indent="-228600" lvl="3" marL="1828800" algn="l">
              <a:lnSpc>
                <a:spcPct val="100000"/>
              </a:lnSpc>
              <a:spcBef>
                <a:spcPts val="1000"/>
              </a:spcBef>
              <a:spcAft>
                <a:spcPts val="0"/>
              </a:spcAft>
              <a:buSzPts val="1400"/>
              <a:buNone/>
              <a:defRPr sz="1400">
                <a:solidFill>
                  <a:schemeClr val="lt1"/>
                </a:solidFill>
              </a:defRPr>
            </a:lvl4pPr>
            <a:lvl5pPr indent="-228600" lvl="4" marL="2286000" algn="l">
              <a:lnSpc>
                <a:spcPct val="100000"/>
              </a:lnSpc>
              <a:spcBef>
                <a:spcPts val="1000"/>
              </a:spcBef>
              <a:spcAft>
                <a:spcPts val="0"/>
              </a:spcAft>
              <a:buSzPts val="1400"/>
              <a:buNone/>
              <a:defRPr sz="1400">
                <a:solidFill>
                  <a:schemeClr val="lt1"/>
                </a:solidFill>
              </a:defRPr>
            </a:lvl5pPr>
            <a:lvl6pPr indent="-228600" lvl="5" marL="2743200" algn="l">
              <a:lnSpc>
                <a:spcPct val="100000"/>
              </a:lnSpc>
              <a:spcBef>
                <a:spcPts val="1000"/>
              </a:spcBef>
              <a:spcAft>
                <a:spcPts val="0"/>
              </a:spcAft>
              <a:buSzPts val="1400"/>
              <a:buNone/>
              <a:defRPr sz="1400">
                <a:solidFill>
                  <a:schemeClr val="lt1"/>
                </a:solidFill>
              </a:defRPr>
            </a:lvl6pPr>
            <a:lvl7pPr indent="-228600" lvl="6" marL="3200400" algn="l">
              <a:lnSpc>
                <a:spcPct val="100000"/>
              </a:lnSpc>
              <a:spcBef>
                <a:spcPts val="1000"/>
              </a:spcBef>
              <a:spcAft>
                <a:spcPts val="0"/>
              </a:spcAft>
              <a:buSzPts val="1400"/>
              <a:buNone/>
              <a:defRPr sz="1400">
                <a:solidFill>
                  <a:schemeClr val="lt1"/>
                </a:solidFill>
              </a:defRPr>
            </a:lvl7pPr>
            <a:lvl8pPr indent="-228600" lvl="7" marL="3657600" algn="l">
              <a:lnSpc>
                <a:spcPct val="100000"/>
              </a:lnSpc>
              <a:spcBef>
                <a:spcPts val="1000"/>
              </a:spcBef>
              <a:spcAft>
                <a:spcPts val="0"/>
              </a:spcAft>
              <a:buSzPts val="1400"/>
              <a:buNone/>
              <a:defRPr sz="1400">
                <a:solidFill>
                  <a:schemeClr val="lt1"/>
                </a:solidFill>
              </a:defRPr>
            </a:lvl8pPr>
            <a:lvl9pPr indent="-228600" lvl="8" marL="4114800" algn="l">
              <a:lnSpc>
                <a:spcPct val="100000"/>
              </a:lnSpc>
              <a:spcBef>
                <a:spcPts val="1000"/>
              </a:spcBef>
              <a:spcAft>
                <a:spcPts val="1000"/>
              </a:spcAft>
              <a:buSzPts val="1400"/>
              <a:buNone/>
              <a:defRPr sz="1400">
                <a:solidFill>
                  <a:schemeClr val="lt1"/>
                </a:solidFill>
              </a:defRPr>
            </a:lvl9pPr>
          </a:lstStyle>
          <a:p/>
        </p:txBody>
      </p:sp>
      <p:sp>
        <p:nvSpPr>
          <p:cNvPr id="88" name="Google Shape;88;p2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1" name="Shape 91"/>
        <p:cNvGrpSpPr/>
        <p:nvPr/>
      </p:nvGrpSpPr>
      <p:grpSpPr>
        <a:xfrm>
          <a:off x="0" y="0"/>
          <a:ext cx="0" cy="0"/>
          <a:chOff x="0" y="0"/>
          <a:chExt cx="0" cy="0"/>
        </a:xfrm>
      </p:grpSpPr>
      <p:pic>
        <p:nvPicPr>
          <p:cNvPr descr="Celestia-R1---OverlayContentHD.png" id="92" name="Google Shape;92;p2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3" name="Google Shape;93;p29"/>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94" name="Google Shape;94;p29"/>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95" name="Google Shape;95;p29"/>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Calibri"/>
              <a:buNone/>
              <a:defRPr b="0" sz="32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9"/>
          <p:cNvSpPr txBox="1"/>
          <p:nvPr>
            <p:ph idx="1" type="body"/>
          </p:nvPr>
        </p:nvSpPr>
        <p:spPr>
          <a:xfrm>
            <a:off x="1097875" y="3352800"/>
            <a:ext cx="9339184" cy="381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Font typeface="Calibri"/>
              <a:buNone/>
              <a:defRPr/>
            </a:lvl1pPr>
            <a:lvl2pPr indent="-228600" lvl="1" marL="914400" algn="l">
              <a:lnSpc>
                <a:spcPct val="100000"/>
              </a:lnSpc>
              <a:spcBef>
                <a:spcPts val="1000"/>
              </a:spcBef>
              <a:spcAft>
                <a:spcPts val="0"/>
              </a:spcAft>
              <a:buSzPts val="1600"/>
              <a:buFont typeface="Calibri"/>
              <a:buNone/>
              <a:defRPr/>
            </a:lvl2pPr>
            <a:lvl3pPr indent="-228600" lvl="2" marL="1371600" algn="l">
              <a:lnSpc>
                <a:spcPct val="100000"/>
              </a:lnSpc>
              <a:spcBef>
                <a:spcPts val="1000"/>
              </a:spcBef>
              <a:spcAft>
                <a:spcPts val="0"/>
              </a:spcAft>
              <a:buSzPts val="1400"/>
              <a:buFont typeface="Calibri"/>
              <a:buNone/>
              <a:defRPr/>
            </a:lvl3pPr>
            <a:lvl4pPr indent="-228600" lvl="3" marL="1828800" algn="l">
              <a:lnSpc>
                <a:spcPct val="100000"/>
              </a:lnSpc>
              <a:spcBef>
                <a:spcPts val="1000"/>
              </a:spcBef>
              <a:spcAft>
                <a:spcPts val="0"/>
              </a:spcAft>
              <a:buSzPts val="1200"/>
              <a:buFont typeface="Calibri"/>
              <a:buNone/>
              <a:defRPr/>
            </a:lvl4pPr>
            <a:lvl5pPr indent="-228600" lvl="4" marL="2286000" algn="l">
              <a:lnSpc>
                <a:spcPct val="100000"/>
              </a:lnSpc>
              <a:spcBef>
                <a:spcPts val="1000"/>
              </a:spcBef>
              <a:spcAft>
                <a:spcPts val="0"/>
              </a:spcAft>
              <a:buSzPts val="1200"/>
              <a:buFont typeface="Calibri"/>
              <a:buNone/>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97" name="Google Shape;97;p29"/>
          <p:cNvSpPr txBox="1"/>
          <p:nvPr>
            <p:ph idx="2" type="body"/>
          </p:nvPr>
        </p:nvSpPr>
        <p:spPr>
          <a:xfrm>
            <a:off x="687465" y="4343400"/>
            <a:ext cx="10152367" cy="1447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2000"/>
              <a:buNone/>
              <a:defRPr sz="2000">
                <a:solidFill>
                  <a:schemeClr val="lt1"/>
                </a:solidFill>
              </a:defRPr>
            </a:lvl1pPr>
            <a:lvl2pPr indent="-228600" lvl="1" marL="914400" algn="l">
              <a:lnSpc>
                <a:spcPct val="100000"/>
              </a:lnSpc>
              <a:spcBef>
                <a:spcPts val="1000"/>
              </a:spcBef>
              <a:spcAft>
                <a:spcPts val="0"/>
              </a:spcAft>
              <a:buSzPts val="1800"/>
              <a:buNone/>
              <a:defRPr sz="1800">
                <a:solidFill>
                  <a:schemeClr val="lt1"/>
                </a:solidFill>
              </a:defRPr>
            </a:lvl2pPr>
            <a:lvl3pPr indent="-228600" lvl="2" marL="1371600" algn="l">
              <a:lnSpc>
                <a:spcPct val="100000"/>
              </a:lnSpc>
              <a:spcBef>
                <a:spcPts val="1000"/>
              </a:spcBef>
              <a:spcAft>
                <a:spcPts val="0"/>
              </a:spcAft>
              <a:buSzPts val="1600"/>
              <a:buNone/>
              <a:defRPr sz="1600">
                <a:solidFill>
                  <a:schemeClr val="lt1"/>
                </a:solidFill>
              </a:defRPr>
            </a:lvl3pPr>
            <a:lvl4pPr indent="-228600" lvl="3" marL="1828800" algn="l">
              <a:lnSpc>
                <a:spcPct val="100000"/>
              </a:lnSpc>
              <a:spcBef>
                <a:spcPts val="1000"/>
              </a:spcBef>
              <a:spcAft>
                <a:spcPts val="0"/>
              </a:spcAft>
              <a:buSzPts val="1400"/>
              <a:buNone/>
              <a:defRPr sz="1400">
                <a:solidFill>
                  <a:schemeClr val="lt1"/>
                </a:solidFill>
              </a:defRPr>
            </a:lvl4pPr>
            <a:lvl5pPr indent="-228600" lvl="4" marL="2286000" algn="l">
              <a:lnSpc>
                <a:spcPct val="100000"/>
              </a:lnSpc>
              <a:spcBef>
                <a:spcPts val="1000"/>
              </a:spcBef>
              <a:spcAft>
                <a:spcPts val="0"/>
              </a:spcAft>
              <a:buSzPts val="1400"/>
              <a:buNone/>
              <a:defRPr sz="1400">
                <a:solidFill>
                  <a:schemeClr val="lt1"/>
                </a:solidFill>
              </a:defRPr>
            </a:lvl5pPr>
            <a:lvl6pPr indent="-228600" lvl="5" marL="2743200" algn="l">
              <a:lnSpc>
                <a:spcPct val="100000"/>
              </a:lnSpc>
              <a:spcBef>
                <a:spcPts val="1000"/>
              </a:spcBef>
              <a:spcAft>
                <a:spcPts val="0"/>
              </a:spcAft>
              <a:buSzPts val="1400"/>
              <a:buNone/>
              <a:defRPr sz="1400">
                <a:solidFill>
                  <a:schemeClr val="lt1"/>
                </a:solidFill>
              </a:defRPr>
            </a:lvl6pPr>
            <a:lvl7pPr indent="-228600" lvl="6" marL="3200400" algn="l">
              <a:lnSpc>
                <a:spcPct val="100000"/>
              </a:lnSpc>
              <a:spcBef>
                <a:spcPts val="1000"/>
              </a:spcBef>
              <a:spcAft>
                <a:spcPts val="0"/>
              </a:spcAft>
              <a:buSzPts val="1400"/>
              <a:buNone/>
              <a:defRPr sz="1400">
                <a:solidFill>
                  <a:schemeClr val="lt1"/>
                </a:solidFill>
              </a:defRPr>
            </a:lvl7pPr>
            <a:lvl8pPr indent="-228600" lvl="7" marL="3657600" algn="l">
              <a:lnSpc>
                <a:spcPct val="100000"/>
              </a:lnSpc>
              <a:spcBef>
                <a:spcPts val="1000"/>
              </a:spcBef>
              <a:spcAft>
                <a:spcPts val="0"/>
              </a:spcAft>
              <a:buSzPts val="1400"/>
              <a:buNone/>
              <a:defRPr sz="1400">
                <a:solidFill>
                  <a:schemeClr val="lt1"/>
                </a:solidFill>
              </a:defRPr>
            </a:lvl8pPr>
            <a:lvl9pPr indent="-228600" lvl="8" marL="4114800" algn="l">
              <a:lnSpc>
                <a:spcPct val="100000"/>
              </a:lnSpc>
              <a:spcBef>
                <a:spcPts val="1000"/>
              </a:spcBef>
              <a:spcAft>
                <a:spcPts val="1000"/>
              </a:spcAft>
              <a:buSzPts val="1400"/>
              <a:buNone/>
              <a:defRPr sz="1400">
                <a:solidFill>
                  <a:schemeClr val="lt1"/>
                </a:solidFill>
              </a:defRPr>
            </a:lvl9pPr>
          </a:lstStyle>
          <a:p/>
        </p:txBody>
      </p:sp>
      <p:sp>
        <p:nvSpPr>
          <p:cNvPr id="98" name="Google Shape;98;p2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1" name="Shape 101"/>
        <p:cNvGrpSpPr/>
        <p:nvPr/>
      </p:nvGrpSpPr>
      <p:grpSpPr>
        <a:xfrm>
          <a:off x="0" y="0"/>
          <a:ext cx="0" cy="0"/>
          <a:chOff x="0" y="0"/>
          <a:chExt cx="0" cy="0"/>
        </a:xfrm>
      </p:grpSpPr>
      <p:pic>
        <p:nvPicPr>
          <p:cNvPr descr="Celestia-R1---OverlayContentHD.png" id="102" name="Google Shape;102;p3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03" name="Google Shape;103;p30"/>
          <p:cNvSpPr txBox="1"/>
          <p:nvPr>
            <p:ph type="title"/>
          </p:nvPr>
        </p:nvSpPr>
        <p:spPr>
          <a:xfrm>
            <a:off x="685802" y="3308581"/>
            <a:ext cx="10131425" cy="1468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200"/>
              <a:buFont typeface="Calibri"/>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30"/>
          <p:cNvSpPr txBox="1"/>
          <p:nvPr>
            <p:ph idx="1" type="body"/>
          </p:nvPr>
        </p:nvSpPr>
        <p:spPr>
          <a:xfrm>
            <a:off x="685801" y="4777381"/>
            <a:ext cx="10131426"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2000"/>
              <a:buNone/>
              <a:defRPr sz="2000">
                <a:solidFill>
                  <a:schemeClr val="lt1"/>
                </a:solidFill>
              </a:defRPr>
            </a:lvl1pPr>
            <a:lvl2pPr indent="-228600" lvl="1" marL="914400" algn="l">
              <a:lnSpc>
                <a:spcPct val="100000"/>
              </a:lnSpc>
              <a:spcBef>
                <a:spcPts val="1000"/>
              </a:spcBef>
              <a:spcAft>
                <a:spcPts val="0"/>
              </a:spcAft>
              <a:buSzPts val="1800"/>
              <a:buNone/>
              <a:defRPr sz="1800">
                <a:solidFill>
                  <a:schemeClr val="lt1"/>
                </a:solidFill>
              </a:defRPr>
            </a:lvl2pPr>
            <a:lvl3pPr indent="-228600" lvl="2" marL="1371600" algn="l">
              <a:lnSpc>
                <a:spcPct val="100000"/>
              </a:lnSpc>
              <a:spcBef>
                <a:spcPts val="1000"/>
              </a:spcBef>
              <a:spcAft>
                <a:spcPts val="0"/>
              </a:spcAft>
              <a:buSzPts val="1600"/>
              <a:buNone/>
              <a:defRPr sz="1600">
                <a:solidFill>
                  <a:schemeClr val="lt1"/>
                </a:solidFill>
              </a:defRPr>
            </a:lvl3pPr>
            <a:lvl4pPr indent="-228600" lvl="3" marL="1828800" algn="l">
              <a:lnSpc>
                <a:spcPct val="100000"/>
              </a:lnSpc>
              <a:spcBef>
                <a:spcPts val="1000"/>
              </a:spcBef>
              <a:spcAft>
                <a:spcPts val="0"/>
              </a:spcAft>
              <a:buSzPts val="1400"/>
              <a:buNone/>
              <a:defRPr sz="1400">
                <a:solidFill>
                  <a:schemeClr val="lt1"/>
                </a:solidFill>
              </a:defRPr>
            </a:lvl4pPr>
            <a:lvl5pPr indent="-228600" lvl="4" marL="2286000" algn="l">
              <a:lnSpc>
                <a:spcPct val="100000"/>
              </a:lnSpc>
              <a:spcBef>
                <a:spcPts val="1000"/>
              </a:spcBef>
              <a:spcAft>
                <a:spcPts val="0"/>
              </a:spcAft>
              <a:buSzPts val="1400"/>
              <a:buNone/>
              <a:defRPr sz="1400">
                <a:solidFill>
                  <a:schemeClr val="lt1"/>
                </a:solidFill>
              </a:defRPr>
            </a:lvl5pPr>
            <a:lvl6pPr indent="-228600" lvl="5" marL="2743200" algn="l">
              <a:lnSpc>
                <a:spcPct val="100000"/>
              </a:lnSpc>
              <a:spcBef>
                <a:spcPts val="1000"/>
              </a:spcBef>
              <a:spcAft>
                <a:spcPts val="0"/>
              </a:spcAft>
              <a:buSzPts val="1400"/>
              <a:buNone/>
              <a:defRPr sz="1400">
                <a:solidFill>
                  <a:schemeClr val="lt1"/>
                </a:solidFill>
              </a:defRPr>
            </a:lvl6pPr>
            <a:lvl7pPr indent="-228600" lvl="6" marL="3200400" algn="l">
              <a:lnSpc>
                <a:spcPct val="100000"/>
              </a:lnSpc>
              <a:spcBef>
                <a:spcPts val="1000"/>
              </a:spcBef>
              <a:spcAft>
                <a:spcPts val="0"/>
              </a:spcAft>
              <a:buSzPts val="1400"/>
              <a:buNone/>
              <a:defRPr sz="1400">
                <a:solidFill>
                  <a:schemeClr val="lt1"/>
                </a:solidFill>
              </a:defRPr>
            </a:lvl7pPr>
            <a:lvl8pPr indent="-228600" lvl="7" marL="3657600" algn="l">
              <a:lnSpc>
                <a:spcPct val="100000"/>
              </a:lnSpc>
              <a:spcBef>
                <a:spcPts val="1000"/>
              </a:spcBef>
              <a:spcAft>
                <a:spcPts val="0"/>
              </a:spcAft>
              <a:buSzPts val="1400"/>
              <a:buNone/>
              <a:defRPr sz="1400">
                <a:solidFill>
                  <a:schemeClr val="lt1"/>
                </a:solidFill>
              </a:defRPr>
            </a:lvl8pPr>
            <a:lvl9pPr indent="-228600" lvl="8" marL="4114800" algn="l">
              <a:lnSpc>
                <a:spcPct val="100000"/>
              </a:lnSpc>
              <a:spcBef>
                <a:spcPts val="1000"/>
              </a:spcBef>
              <a:spcAft>
                <a:spcPts val="1000"/>
              </a:spcAft>
              <a:buSzPts val="1400"/>
              <a:buNone/>
              <a:defRPr sz="1400">
                <a:solidFill>
                  <a:schemeClr val="lt1"/>
                </a:solidFill>
              </a:defRPr>
            </a:lvl9pPr>
          </a:lstStyle>
          <a:p/>
        </p:txBody>
      </p:sp>
      <p:sp>
        <p:nvSpPr>
          <p:cNvPr id="105" name="Google Shape;105;p30"/>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30"/>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3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08" name="Shape 108"/>
        <p:cNvGrpSpPr/>
        <p:nvPr/>
      </p:nvGrpSpPr>
      <p:grpSpPr>
        <a:xfrm>
          <a:off x="0" y="0"/>
          <a:ext cx="0" cy="0"/>
          <a:chOff x="0" y="0"/>
          <a:chExt cx="0" cy="0"/>
        </a:xfrm>
      </p:grpSpPr>
      <p:pic>
        <p:nvPicPr>
          <p:cNvPr descr="Celestia-R1---OverlayContentHD.png" id="109" name="Google Shape;109;p3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10" name="Google Shape;110;p31"/>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111" name="Google Shape;111;p31"/>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112" name="Google Shape;112;p31"/>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Calibri"/>
              <a:buNone/>
              <a:defRPr b="0" sz="32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31"/>
          <p:cNvSpPr txBox="1"/>
          <p:nvPr>
            <p:ph idx="1" type="body"/>
          </p:nvPr>
        </p:nvSpPr>
        <p:spPr>
          <a:xfrm>
            <a:off x="685800" y="3886200"/>
            <a:ext cx="10135436" cy="8890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0"/>
              </a:spcBef>
              <a:spcAft>
                <a:spcPts val="0"/>
              </a:spcAft>
              <a:buSzPts val="2400"/>
              <a:buNone/>
              <a:defRPr b="0" sz="2400" cap="none">
                <a:solidFill>
                  <a:schemeClr val="lt1"/>
                </a:solidFil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114" name="Google Shape;114;p31"/>
          <p:cNvSpPr txBox="1"/>
          <p:nvPr>
            <p:ph idx="2" type="body"/>
          </p:nvPr>
        </p:nvSpPr>
        <p:spPr>
          <a:xfrm>
            <a:off x="685799" y="4775200"/>
            <a:ext cx="10135436" cy="10160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chemeClr val="lt1"/>
                </a:solidFill>
              </a:defRPr>
            </a:lvl1pPr>
            <a:lvl2pPr indent="-228600" lvl="1" marL="914400" algn="l">
              <a:lnSpc>
                <a:spcPct val="100000"/>
              </a:lnSpc>
              <a:spcBef>
                <a:spcPts val="1000"/>
              </a:spcBef>
              <a:spcAft>
                <a:spcPts val="0"/>
              </a:spcAft>
              <a:buSzPts val="1800"/>
              <a:buNone/>
              <a:defRPr sz="1800">
                <a:solidFill>
                  <a:schemeClr val="lt1"/>
                </a:solidFill>
              </a:defRPr>
            </a:lvl2pPr>
            <a:lvl3pPr indent="-228600" lvl="2" marL="1371600" algn="l">
              <a:lnSpc>
                <a:spcPct val="100000"/>
              </a:lnSpc>
              <a:spcBef>
                <a:spcPts val="1000"/>
              </a:spcBef>
              <a:spcAft>
                <a:spcPts val="0"/>
              </a:spcAft>
              <a:buSzPts val="1600"/>
              <a:buNone/>
              <a:defRPr sz="1600">
                <a:solidFill>
                  <a:schemeClr val="lt1"/>
                </a:solidFill>
              </a:defRPr>
            </a:lvl3pPr>
            <a:lvl4pPr indent="-228600" lvl="3" marL="1828800" algn="l">
              <a:lnSpc>
                <a:spcPct val="100000"/>
              </a:lnSpc>
              <a:spcBef>
                <a:spcPts val="1000"/>
              </a:spcBef>
              <a:spcAft>
                <a:spcPts val="0"/>
              </a:spcAft>
              <a:buSzPts val="1400"/>
              <a:buNone/>
              <a:defRPr sz="1400">
                <a:solidFill>
                  <a:schemeClr val="lt1"/>
                </a:solidFill>
              </a:defRPr>
            </a:lvl4pPr>
            <a:lvl5pPr indent="-228600" lvl="4" marL="2286000" algn="l">
              <a:lnSpc>
                <a:spcPct val="100000"/>
              </a:lnSpc>
              <a:spcBef>
                <a:spcPts val="1000"/>
              </a:spcBef>
              <a:spcAft>
                <a:spcPts val="0"/>
              </a:spcAft>
              <a:buSzPts val="1400"/>
              <a:buNone/>
              <a:defRPr sz="1400">
                <a:solidFill>
                  <a:schemeClr val="lt1"/>
                </a:solidFill>
              </a:defRPr>
            </a:lvl5pPr>
            <a:lvl6pPr indent="-228600" lvl="5" marL="2743200" algn="l">
              <a:lnSpc>
                <a:spcPct val="100000"/>
              </a:lnSpc>
              <a:spcBef>
                <a:spcPts val="1000"/>
              </a:spcBef>
              <a:spcAft>
                <a:spcPts val="0"/>
              </a:spcAft>
              <a:buSzPts val="1400"/>
              <a:buNone/>
              <a:defRPr sz="1400">
                <a:solidFill>
                  <a:schemeClr val="lt1"/>
                </a:solidFill>
              </a:defRPr>
            </a:lvl6pPr>
            <a:lvl7pPr indent="-228600" lvl="6" marL="3200400" algn="l">
              <a:lnSpc>
                <a:spcPct val="100000"/>
              </a:lnSpc>
              <a:spcBef>
                <a:spcPts val="1000"/>
              </a:spcBef>
              <a:spcAft>
                <a:spcPts val="0"/>
              </a:spcAft>
              <a:buSzPts val="1400"/>
              <a:buNone/>
              <a:defRPr sz="1400">
                <a:solidFill>
                  <a:schemeClr val="lt1"/>
                </a:solidFill>
              </a:defRPr>
            </a:lvl7pPr>
            <a:lvl8pPr indent="-228600" lvl="7" marL="3657600" algn="l">
              <a:lnSpc>
                <a:spcPct val="100000"/>
              </a:lnSpc>
              <a:spcBef>
                <a:spcPts val="1000"/>
              </a:spcBef>
              <a:spcAft>
                <a:spcPts val="0"/>
              </a:spcAft>
              <a:buSzPts val="1400"/>
              <a:buNone/>
              <a:defRPr sz="1400">
                <a:solidFill>
                  <a:schemeClr val="lt1"/>
                </a:solidFill>
              </a:defRPr>
            </a:lvl8pPr>
            <a:lvl9pPr indent="-228600" lvl="8" marL="4114800" algn="l">
              <a:lnSpc>
                <a:spcPct val="100000"/>
              </a:lnSpc>
              <a:spcBef>
                <a:spcPts val="1000"/>
              </a:spcBef>
              <a:spcAft>
                <a:spcPts val="1000"/>
              </a:spcAft>
              <a:buSzPts val="1400"/>
              <a:buNone/>
              <a:defRPr sz="1400">
                <a:solidFill>
                  <a:schemeClr val="lt1"/>
                </a:solidFill>
              </a:defRPr>
            </a:lvl9pPr>
          </a:lstStyle>
          <a:p/>
        </p:txBody>
      </p:sp>
      <p:sp>
        <p:nvSpPr>
          <p:cNvPr id="115" name="Google Shape;115;p3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3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3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18" name="Shape 118"/>
        <p:cNvGrpSpPr/>
        <p:nvPr/>
      </p:nvGrpSpPr>
      <p:grpSpPr>
        <a:xfrm>
          <a:off x="0" y="0"/>
          <a:ext cx="0" cy="0"/>
          <a:chOff x="0" y="0"/>
          <a:chExt cx="0" cy="0"/>
        </a:xfrm>
      </p:grpSpPr>
      <p:pic>
        <p:nvPicPr>
          <p:cNvPr descr="Celestia-R1---OverlayContentHD.png" id="119" name="Google Shape;119;p3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0" name="Google Shape;120;p32"/>
          <p:cNvSpPr txBox="1"/>
          <p:nvPr>
            <p:ph type="title"/>
          </p:nvPr>
        </p:nvSpPr>
        <p:spPr>
          <a:xfrm>
            <a:off x="685801" y="609601"/>
            <a:ext cx="10131427" cy="274319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600"/>
              <a:buFont typeface="Calibri"/>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32"/>
          <p:cNvSpPr txBox="1"/>
          <p:nvPr>
            <p:ph idx="1" type="body"/>
          </p:nvPr>
        </p:nvSpPr>
        <p:spPr>
          <a:xfrm>
            <a:off x="685801" y="3505200"/>
            <a:ext cx="10131428" cy="8382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0"/>
              </a:spcBef>
              <a:spcAft>
                <a:spcPts val="0"/>
              </a:spcAft>
              <a:buSzPts val="2800"/>
              <a:buNone/>
              <a:defRPr b="0" sz="2800" cap="none">
                <a:solidFill>
                  <a:schemeClr val="lt1"/>
                </a:solidFil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122" name="Google Shape;122;p32"/>
          <p:cNvSpPr txBox="1"/>
          <p:nvPr>
            <p:ph idx="2" type="body"/>
          </p:nvPr>
        </p:nvSpPr>
        <p:spPr>
          <a:xfrm>
            <a:off x="685800" y="4343400"/>
            <a:ext cx="10131428" cy="14478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chemeClr val="lt1"/>
                </a:solidFill>
              </a:defRPr>
            </a:lvl1pPr>
            <a:lvl2pPr indent="-228600" lvl="1" marL="914400" algn="l">
              <a:lnSpc>
                <a:spcPct val="100000"/>
              </a:lnSpc>
              <a:spcBef>
                <a:spcPts val="1000"/>
              </a:spcBef>
              <a:spcAft>
                <a:spcPts val="0"/>
              </a:spcAft>
              <a:buSzPts val="1800"/>
              <a:buNone/>
              <a:defRPr sz="1800">
                <a:solidFill>
                  <a:schemeClr val="lt1"/>
                </a:solidFill>
              </a:defRPr>
            </a:lvl2pPr>
            <a:lvl3pPr indent="-228600" lvl="2" marL="1371600" algn="l">
              <a:lnSpc>
                <a:spcPct val="100000"/>
              </a:lnSpc>
              <a:spcBef>
                <a:spcPts val="1000"/>
              </a:spcBef>
              <a:spcAft>
                <a:spcPts val="0"/>
              </a:spcAft>
              <a:buSzPts val="1600"/>
              <a:buNone/>
              <a:defRPr sz="1600">
                <a:solidFill>
                  <a:schemeClr val="lt1"/>
                </a:solidFill>
              </a:defRPr>
            </a:lvl3pPr>
            <a:lvl4pPr indent="-228600" lvl="3" marL="1828800" algn="l">
              <a:lnSpc>
                <a:spcPct val="100000"/>
              </a:lnSpc>
              <a:spcBef>
                <a:spcPts val="1000"/>
              </a:spcBef>
              <a:spcAft>
                <a:spcPts val="0"/>
              </a:spcAft>
              <a:buSzPts val="1400"/>
              <a:buNone/>
              <a:defRPr sz="1400">
                <a:solidFill>
                  <a:schemeClr val="lt1"/>
                </a:solidFill>
              </a:defRPr>
            </a:lvl4pPr>
            <a:lvl5pPr indent="-228600" lvl="4" marL="2286000" algn="l">
              <a:lnSpc>
                <a:spcPct val="100000"/>
              </a:lnSpc>
              <a:spcBef>
                <a:spcPts val="1000"/>
              </a:spcBef>
              <a:spcAft>
                <a:spcPts val="0"/>
              </a:spcAft>
              <a:buSzPts val="1400"/>
              <a:buNone/>
              <a:defRPr sz="1400">
                <a:solidFill>
                  <a:schemeClr val="lt1"/>
                </a:solidFill>
              </a:defRPr>
            </a:lvl5pPr>
            <a:lvl6pPr indent="-228600" lvl="5" marL="2743200" algn="l">
              <a:lnSpc>
                <a:spcPct val="100000"/>
              </a:lnSpc>
              <a:spcBef>
                <a:spcPts val="1000"/>
              </a:spcBef>
              <a:spcAft>
                <a:spcPts val="0"/>
              </a:spcAft>
              <a:buSzPts val="1400"/>
              <a:buNone/>
              <a:defRPr sz="1400">
                <a:solidFill>
                  <a:schemeClr val="lt1"/>
                </a:solidFill>
              </a:defRPr>
            </a:lvl6pPr>
            <a:lvl7pPr indent="-228600" lvl="6" marL="3200400" algn="l">
              <a:lnSpc>
                <a:spcPct val="100000"/>
              </a:lnSpc>
              <a:spcBef>
                <a:spcPts val="1000"/>
              </a:spcBef>
              <a:spcAft>
                <a:spcPts val="0"/>
              </a:spcAft>
              <a:buSzPts val="1400"/>
              <a:buNone/>
              <a:defRPr sz="1400">
                <a:solidFill>
                  <a:schemeClr val="lt1"/>
                </a:solidFill>
              </a:defRPr>
            </a:lvl7pPr>
            <a:lvl8pPr indent="-228600" lvl="7" marL="3657600" algn="l">
              <a:lnSpc>
                <a:spcPct val="100000"/>
              </a:lnSpc>
              <a:spcBef>
                <a:spcPts val="1000"/>
              </a:spcBef>
              <a:spcAft>
                <a:spcPts val="0"/>
              </a:spcAft>
              <a:buSzPts val="1400"/>
              <a:buNone/>
              <a:defRPr sz="1400">
                <a:solidFill>
                  <a:schemeClr val="lt1"/>
                </a:solidFill>
              </a:defRPr>
            </a:lvl8pPr>
            <a:lvl9pPr indent="-228600" lvl="8" marL="4114800" algn="l">
              <a:lnSpc>
                <a:spcPct val="100000"/>
              </a:lnSpc>
              <a:spcBef>
                <a:spcPts val="1000"/>
              </a:spcBef>
              <a:spcAft>
                <a:spcPts val="1000"/>
              </a:spcAft>
              <a:buSzPts val="1400"/>
              <a:buNone/>
              <a:defRPr sz="1400">
                <a:solidFill>
                  <a:schemeClr val="lt1"/>
                </a:solidFill>
              </a:defRPr>
            </a:lvl9pPr>
          </a:lstStyle>
          <a:p/>
        </p:txBody>
      </p:sp>
      <p:sp>
        <p:nvSpPr>
          <p:cNvPr id="123" name="Google Shape;123;p3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3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3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6" name="Shape 126"/>
        <p:cNvGrpSpPr/>
        <p:nvPr/>
      </p:nvGrpSpPr>
      <p:grpSpPr>
        <a:xfrm>
          <a:off x="0" y="0"/>
          <a:ext cx="0" cy="0"/>
          <a:chOff x="0" y="0"/>
          <a:chExt cx="0" cy="0"/>
        </a:xfrm>
      </p:grpSpPr>
      <p:pic>
        <p:nvPicPr>
          <p:cNvPr descr="Celestia-R1---OverlayContentHD.png" id="127" name="Google Shape;127;p3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8" name="Google Shape;128;p33"/>
          <p:cNvSpPr txBox="1"/>
          <p:nvPr>
            <p:ph idx="1" type="body"/>
          </p:nvPr>
        </p:nvSpPr>
        <p:spPr>
          <a:xfrm rot="5400000">
            <a:off x="3926947" y="-1099079"/>
            <a:ext cx="3649133" cy="1013142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129" name="Google Shape;129;p3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3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3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2" name="Google Shape;132;p33"/>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pic>
        <p:nvPicPr>
          <p:cNvPr descr="Celestia-R1---OverlayContentHD.png" id="134" name="Google Shape;134;p3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35" name="Google Shape;135;p34"/>
          <p:cNvSpPr txBox="1"/>
          <p:nvPr>
            <p:ph type="title"/>
          </p:nvPr>
        </p:nvSpPr>
        <p:spPr>
          <a:xfrm rot="5400000">
            <a:off x="7147151" y="2121124"/>
            <a:ext cx="5181601" cy="2158552"/>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34"/>
          <p:cNvSpPr txBox="1"/>
          <p:nvPr>
            <p:ph idx="1" type="body"/>
          </p:nvPr>
        </p:nvSpPr>
        <p:spPr>
          <a:xfrm rot="5400000">
            <a:off x="2011058" y="-715658"/>
            <a:ext cx="5181600" cy="783211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137" name="Google Shape;137;p3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3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3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pic>
        <p:nvPicPr>
          <p:cNvPr descr="Celestia-R1---OverlayContentHD.png" id="19" name="Google Shape;19;p1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0" name="Google Shape;20;p19"/>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9"/>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22" name="Google Shape;22;p1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pic>
        <p:nvPicPr>
          <p:cNvPr descr="Celestia-R1---OverlayContentHD.png" id="26" name="Google Shape;26;p2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7" name="Google Shape;27;p20"/>
          <p:cNvSpPr txBox="1"/>
          <p:nvPr>
            <p:ph type="title"/>
          </p:nvPr>
        </p:nvSpPr>
        <p:spPr>
          <a:xfrm>
            <a:off x="685800" y="3308581"/>
            <a:ext cx="10131427" cy="1468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4000"/>
              <a:buFont typeface="Calibri"/>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0"/>
          <p:cNvSpPr txBox="1"/>
          <p:nvPr>
            <p:ph idx="1" type="body"/>
          </p:nvPr>
        </p:nvSpPr>
        <p:spPr>
          <a:xfrm>
            <a:off x="685799" y="4777381"/>
            <a:ext cx="10131428"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2000"/>
              <a:buNone/>
              <a:defRPr sz="2000" cap="none">
                <a:solidFill>
                  <a:schemeClr val="lt1"/>
                </a:solidFill>
              </a:defRPr>
            </a:lvl1pPr>
            <a:lvl2pPr indent="-228600" lvl="1" marL="914400" algn="l">
              <a:lnSpc>
                <a:spcPct val="100000"/>
              </a:lnSpc>
              <a:spcBef>
                <a:spcPts val="1000"/>
              </a:spcBef>
              <a:spcAft>
                <a:spcPts val="0"/>
              </a:spcAft>
              <a:buSzPts val="1800"/>
              <a:buNone/>
              <a:defRPr sz="1800">
                <a:solidFill>
                  <a:schemeClr val="lt1"/>
                </a:solidFill>
              </a:defRPr>
            </a:lvl2pPr>
            <a:lvl3pPr indent="-228600" lvl="2" marL="1371600" algn="l">
              <a:lnSpc>
                <a:spcPct val="100000"/>
              </a:lnSpc>
              <a:spcBef>
                <a:spcPts val="1000"/>
              </a:spcBef>
              <a:spcAft>
                <a:spcPts val="0"/>
              </a:spcAft>
              <a:buSzPts val="1600"/>
              <a:buNone/>
              <a:defRPr sz="1600">
                <a:solidFill>
                  <a:schemeClr val="lt1"/>
                </a:solidFill>
              </a:defRPr>
            </a:lvl3pPr>
            <a:lvl4pPr indent="-228600" lvl="3" marL="1828800" algn="l">
              <a:lnSpc>
                <a:spcPct val="100000"/>
              </a:lnSpc>
              <a:spcBef>
                <a:spcPts val="1000"/>
              </a:spcBef>
              <a:spcAft>
                <a:spcPts val="0"/>
              </a:spcAft>
              <a:buSzPts val="1400"/>
              <a:buNone/>
              <a:defRPr sz="1400">
                <a:solidFill>
                  <a:schemeClr val="lt1"/>
                </a:solidFill>
              </a:defRPr>
            </a:lvl4pPr>
            <a:lvl5pPr indent="-228600" lvl="4" marL="2286000" algn="l">
              <a:lnSpc>
                <a:spcPct val="100000"/>
              </a:lnSpc>
              <a:spcBef>
                <a:spcPts val="1000"/>
              </a:spcBef>
              <a:spcAft>
                <a:spcPts val="0"/>
              </a:spcAft>
              <a:buSzPts val="1400"/>
              <a:buNone/>
              <a:defRPr sz="1400">
                <a:solidFill>
                  <a:schemeClr val="lt1"/>
                </a:solidFill>
              </a:defRPr>
            </a:lvl5pPr>
            <a:lvl6pPr indent="-228600" lvl="5" marL="2743200" algn="l">
              <a:lnSpc>
                <a:spcPct val="100000"/>
              </a:lnSpc>
              <a:spcBef>
                <a:spcPts val="1000"/>
              </a:spcBef>
              <a:spcAft>
                <a:spcPts val="0"/>
              </a:spcAft>
              <a:buSzPts val="1400"/>
              <a:buNone/>
              <a:defRPr sz="1400">
                <a:solidFill>
                  <a:schemeClr val="lt1"/>
                </a:solidFill>
              </a:defRPr>
            </a:lvl6pPr>
            <a:lvl7pPr indent="-228600" lvl="6" marL="3200400" algn="l">
              <a:lnSpc>
                <a:spcPct val="100000"/>
              </a:lnSpc>
              <a:spcBef>
                <a:spcPts val="1000"/>
              </a:spcBef>
              <a:spcAft>
                <a:spcPts val="0"/>
              </a:spcAft>
              <a:buSzPts val="1400"/>
              <a:buNone/>
              <a:defRPr sz="1400">
                <a:solidFill>
                  <a:schemeClr val="lt1"/>
                </a:solidFill>
              </a:defRPr>
            </a:lvl7pPr>
            <a:lvl8pPr indent="-228600" lvl="7" marL="3657600" algn="l">
              <a:lnSpc>
                <a:spcPct val="100000"/>
              </a:lnSpc>
              <a:spcBef>
                <a:spcPts val="1000"/>
              </a:spcBef>
              <a:spcAft>
                <a:spcPts val="0"/>
              </a:spcAft>
              <a:buSzPts val="1400"/>
              <a:buNone/>
              <a:defRPr sz="1400">
                <a:solidFill>
                  <a:schemeClr val="lt1"/>
                </a:solidFill>
              </a:defRPr>
            </a:lvl8pPr>
            <a:lvl9pPr indent="-228600" lvl="8" marL="4114800" algn="l">
              <a:lnSpc>
                <a:spcPct val="100000"/>
              </a:lnSpc>
              <a:spcBef>
                <a:spcPts val="1000"/>
              </a:spcBef>
              <a:spcAft>
                <a:spcPts val="1000"/>
              </a:spcAft>
              <a:buSzPts val="1400"/>
              <a:buNone/>
              <a:defRPr sz="1400">
                <a:solidFill>
                  <a:schemeClr val="lt1"/>
                </a:solidFill>
              </a:defRPr>
            </a:lvl9pPr>
          </a:lstStyle>
          <a:p/>
        </p:txBody>
      </p:sp>
      <p:sp>
        <p:nvSpPr>
          <p:cNvPr id="29" name="Google Shape;29;p20"/>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0"/>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pic>
        <p:nvPicPr>
          <p:cNvPr descr="Celestia-R1---OverlayContentHD.png" id="33" name="Google Shape;33;p2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34" name="Google Shape;34;p21"/>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1"/>
          <p:cNvSpPr txBox="1"/>
          <p:nvPr>
            <p:ph idx="1" type="body"/>
          </p:nvPr>
        </p:nvSpPr>
        <p:spPr>
          <a:xfrm>
            <a:off x="685802" y="2142067"/>
            <a:ext cx="4995334" cy="3649134"/>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36" name="Google Shape;36;p21"/>
          <p:cNvSpPr txBox="1"/>
          <p:nvPr>
            <p:ph idx="2" type="body"/>
          </p:nvPr>
        </p:nvSpPr>
        <p:spPr>
          <a:xfrm>
            <a:off x="5821895" y="2142067"/>
            <a:ext cx="4995332" cy="3649133"/>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37" name="Google Shape;37;p2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2"/>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2"/>
          <p:cNvSpPr txBox="1"/>
          <p:nvPr>
            <p:ph idx="1" type="body"/>
          </p:nvPr>
        </p:nvSpPr>
        <p:spPr>
          <a:xfrm>
            <a:off x="973670" y="2218267"/>
            <a:ext cx="4709054"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0"/>
              </a:spcBef>
              <a:spcAft>
                <a:spcPts val="0"/>
              </a:spcAft>
              <a:buSzPts val="2800"/>
              <a:buNone/>
              <a:defRPr b="0" sz="2800"/>
            </a:lvl1pPr>
            <a:lvl2pPr indent="-228600" lvl="1" marL="914400" algn="l">
              <a:lnSpc>
                <a:spcPct val="100000"/>
              </a:lnSpc>
              <a:spcBef>
                <a:spcPts val="1000"/>
              </a:spcBef>
              <a:spcAft>
                <a:spcPts val="0"/>
              </a:spcAft>
              <a:buSzPts val="2000"/>
              <a:buNone/>
              <a:defRPr b="1" sz="20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1000"/>
              </a:spcAft>
              <a:buSzPts val="1600"/>
              <a:buNone/>
              <a:defRPr b="1" sz="1600"/>
            </a:lvl9pPr>
          </a:lstStyle>
          <a:p/>
        </p:txBody>
      </p:sp>
      <p:sp>
        <p:nvSpPr>
          <p:cNvPr id="43" name="Google Shape;43;p22"/>
          <p:cNvSpPr txBox="1"/>
          <p:nvPr>
            <p:ph idx="2" type="body"/>
          </p:nvPr>
        </p:nvSpPr>
        <p:spPr>
          <a:xfrm>
            <a:off x="685801" y="2870201"/>
            <a:ext cx="4996923" cy="292099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44" name="Google Shape;44;p22"/>
          <p:cNvSpPr txBox="1"/>
          <p:nvPr>
            <p:ph idx="3" type="body"/>
          </p:nvPr>
        </p:nvSpPr>
        <p:spPr>
          <a:xfrm>
            <a:off x="6096003" y="2226734"/>
            <a:ext cx="472281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0"/>
              </a:spcBef>
              <a:spcAft>
                <a:spcPts val="0"/>
              </a:spcAft>
              <a:buSzPts val="2800"/>
              <a:buNone/>
              <a:defRPr b="0" sz="2800"/>
            </a:lvl1pPr>
            <a:lvl2pPr indent="-228600" lvl="1" marL="914400" algn="l">
              <a:lnSpc>
                <a:spcPct val="100000"/>
              </a:lnSpc>
              <a:spcBef>
                <a:spcPts val="1000"/>
              </a:spcBef>
              <a:spcAft>
                <a:spcPts val="0"/>
              </a:spcAft>
              <a:buSzPts val="2000"/>
              <a:buNone/>
              <a:defRPr b="1" sz="20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1000"/>
              </a:spcAft>
              <a:buSzPts val="1600"/>
              <a:buNone/>
              <a:defRPr b="1" sz="1600"/>
            </a:lvl9pPr>
          </a:lstStyle>
          <a:p/>
        </p:txBody>
      </p:sp>
      <p:sp>
        <p:nvSpPr>
          <p:cNvPr id="45" name="Google Shape;45;p22"/>
          <p:cNvSpPr txBox="1"/>
          <p:nvPr>
            <p:ph idx="4" type="body"/>
          </p:nvPr>
        </p:nvSpPr>
        <p:spPr>
          <a:xfrm>
            <a:off x="5823483" y="2870201"/>
            <a:ext cx="4995334" cy="292099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46" name="Google Shape;46;p2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pic>
        <p:nvPicPr>
          <p:cNvPr descr="Celestia-R1---OverlayContentHD.png" id="50" name="Google Shape;50;p2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51" name="Google Shape;51;p23"/>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pic>
        <p:nvPicPr>
          <p:cNvPr descr="Celestia-R1---OverlayContentHD.png" id="56" name="Google Shape;56;p2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57" name="Google Shape;57;p2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pic>
        <p:nvPicPr>
          <p:cNvPr descr="Celestia-R1---OverlayContentHD.png" id="61" name="Google Shape;61;p2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62" name="Google Shape;62;p25"/>
          <p:cNvSpPr txBox="1"/>
          <p:nvPr>
            <p:ph type="title"/>
          </p:nvPr>
        </p:nvSpPr>
        <p:spPr>
          <a:xfrm>
            <a:off x="685800" y="2074333"/>
            <a:ext cx="3680885"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2400"/>
              <a:buFont typeface="Calibri"/>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5"/>
          <p:cNvSpPr txBox="1"/>
          <p:nvPr>
            <p:ph idx="1" type="body"/>
          </p:nvPr>
        </p:nvSpPr>
        <p:spPr>
          <a:xfrm>
            <a:off x="4648201" y="609601"/>
            <a:ext cx="6169026" cy="51816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64" name="Google Shape;64;p25"/>
          <p:cNvSpPr txBox="1"/>
          <p:nvPr>
            <p:ph idx="2" type="body"/>
          </p:nvPr>
        </p:nvSpPr>
        <p:spPr>
          <a:xfrm>
            <a:off x="685800" y="3445933"/>
            <a:ext cx="3680885" cy="18288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1600"/>
              <a:buNone/>
              <a:defRPr sz="1600"/>
            </a:lvl1pPr>
            <a:lvl2pPr indent="-228600" lvl="1" marL="914400" algn="l">
              <a:lnSpc>
                <a:spcPct val="100000"/>
              </a:lnSpc>
              <a:spcBef>
                <a:spcPts val="1000"/>
              </a:spcBef>
              <a:spcAft>
                <a:spcPts val="0"/>
              </a:spcAft>
              <a:buSzPts val="1200"/>
              <a:buNone/>
              <a:defRPr sz="1200"/>
            </a:lvl2pPr>
            <a:lvl3pPr indent="-228600" lvl="2" marL="1371600" algn="l">
              <a:lnSpc>
                <a:spcPct val="100000"/>
              </a:lnSpc>
              <a:spcBef>
                <a:spcPts val="1000"/>
              </a:spcBef>
              <a:spcAft>
                <a:spcPts val="0"/>
              </a:spcAft>
              <a:buSzPts val="1000"/>
              <a:buNone/>
              <a:defRPr sz="1000"/>
            </a:lvl3pPr>
            <a:lvl4pPr indent="-228600" lvl="3" marL="1828800" algn="l">
              <a:lnSpc>
                <a:spcPct val="100000"/>
              </a:lnSpc>
              <a:spcBef>
                <a:spcPts val="1000"/>
              </a:spcBef>
              <a:spcAft>
                <a:spcPts val="0"/>
              </a:spcAft>
              <a:buSzPts val="900"/>
              <a:buNone/>
              <a:defRPr sz="900"/>
            </a:lvl4pPr>
            <a:lvl5pPr indent="-228600" lvl="4" marL="2286000" algn="l">
              <a:lnSpc>
                <a:spcPct val="100000"/>
              </a:lnSpc>
              <a:spcBef>
                <a:spcPts val="1000"/>
              </a:spcBef>
              <a:spcAft>
                <a:spcPts val="0"/>
              </a:spcAft>
              <a:buSzPts val="900"/>
              <a:buNone/>
              <a:defRPr sz="900"/>
            </a:lvl5pPr>
            <a:lvl6pPr indent="-228600" lvl="5" marL="2743200" algn="l">
              <a:lnSpc>
                <a:spcPct val="100000"/>
              </a:lnSpc>
              <a:spcBef>
                <a:spcPts val="1000"/>
              </a:spcBef>
              <a:spcAft>
                <a:spcPts val="0"/>
              </a:spcAft>
              <a:buSzPts val="900"/>
              <a:buNone/>
              <a:defRPr sz="900"/>
            </a:lvl6pPr>
            <a:lvl7pPr indent="-228600" lvl="6" marL="3200400" algn="l">
              <a:lnSpc>
                <a:spcPct val="100000"/>
              </a:lnSpc>
              <a:spcBef>
                <a:spcPts val="1000"/>
              </a:spcBef>
              <a:spcAft>
                <a:spcPts val="0"/>
              </a:spcAft>
              <a:buSzPts val="900"/>
              <a:buNone/>
              <a:defRPr sz="900"/>
            </a:lvl7pPr>
            <a:lvl8pPr indent="-228600" lvl="7" marL="3657600" algn="l">
              <a:lnSpc>
                <a:spcPct val="100000"/>
              </a:lnSpc>
              <a:spcBef>
                <a:spcPts val="1000"/>
              </a:spcBef>
              <a:spcAft>
                <a:spcPts val="0"/>
              </a:spcAft>
              <a:buSzPts val="900"/>
              <a:buNone/>
              <a:defRPr sz="900"/>
            </a:lvl8pPr>
            <a:lvl9pPr indent="-228600" lvl="8" marL="4114800" algn="l">
              <a:lnSpc>
                <a:spcPct val="100000"/>
              </a:lnSpc>
              <a:spcBef>
                <a:spcPts val="1000"/>
              </a:spcBef>
              <a:spcAft>
                <a:spcPts val="1000"/>
              </a:spcAft>
              <a:buSzPts val="900"/>
              <a:buNone/>
              <a:defRPr sz="900"/>
            </a:lvl9pPr>
          </a:lstStyle>
          <a:p/>
        </p:txBody>
      </p:sp>
      <p:sp>
        <p:nvSpPr>
          <p:cNvPr id="65" name="Google Shape;65;p2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pic>
        <p:nvPicPr>
          <p:cNvPr descr="Celestia-R1---OverlayContentHD.png" id="69" name="Google Shape;69;p2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0" name="Google Shape;70;p26"/>
          <p:cNvSpPr txBox="1"/>
          <p:nvPr>
            <p:ph type="title"/>
          </p:nvPr>
        </p:nvSpPr>
        <p:spPr>
          <a:xfrm>
            <a:off x="685800" y="1600200"/>
            <a:ext cx="6164653"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2800"/>
              <a:buFont typeface="Calibri"/>
              <a:buNone/>
              <a:defRPr b="0"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6"/>
          <p:cNvSpPr/>
          <p:nvPr>
            <p:ph idx="2" type="pic"/>
          </p:nvPr>
        </p:nvSpPr>
        <p:spPr>
          <a:xfrm>
            <a:off x="7536253" y="914400"/>
            <a:ext cx="3280974" cy="4572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1960"/>
              </a:srgbClr>
            </a:outerShdw>
          </a:effectLst>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lvl="1" marR="0" rtl="0" algn="l">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lvl="2" marR="0" rtl="0" algn="l">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3pPr>
            <a:lvl4pPr lvl="3" marR="0" rtl="0" algn="l">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4pPr>
            <a:lvl5pPr lvl="4" marR="0" rtl="0" algn="l">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5pPr>
            <a:lvl6pPr lvl="5" marR="0" rtl="0" algn="l">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6pPr>
            <a:lvl7pPr lvl="6" marR="0" rtl="0" algn="l">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7pPr>
            <a:lvl8pPr lvl="7" marR="0" rtl="0" algn="l">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8pPr>
            <a:lvl9pPr lvl="8" marR="0" rtl="0" algn="l">
              <a:lnSpc>
                <a:spcPct val="100000"/>
              </a:lnSpc>
              <a:spcBef>
                <a:spcPts val="1000"/>
              </a:spcBef>
              <a:spcAft>
                <a:spcPts val="1000"/>
              </a:spcAft>
              <a:buClr>
                <a:schemeClr val="lt1"/>
              </a:buClr>
              <a:buSzPts val="1600"/>
              <a:buFont typeface="Arial"/>
              <a:buNone/>
              <a:defRPr b="0" i="0" sz="1600" u="none" cap="none" strike="noStrike">
                <a:solidFill>
                  <a:schemeClr val="lt1"/>
                </a:solidFill>
                <a:latin typeface="Calibri"/>
                <a:ea typeface="Calibri"/>
                <a:cs typeface="Calibri"/>
                <a:sym typeface="Calibri"/>
              </a:defRPr>
            </a:lvl9pPr>
          </a:lstStyle>
          <a:p/>
        </p:txBody>
      </p:sp>
      <p:sp>
        <p:nvSpPr>
          <p:cNvPr id="72" name="Google Shape;72;p26"/>
          <p:cNvSpPr txBox="1"/>
          <p:nvPr>
            <p:ph idx="1" type="body"/>
          </p:nvPr>
        </p:nvSpPr>
        <p:spPr>
          <a:xfrm>
            <a:off x="685800" y="2971800"/>
            <a:ext cx="6164653" cy="18288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1800"/>
              <a:buNone/>
              <a:defRPr sz="1800"/>
            </a:lvl1pPr>
            <a:lvl2pPr indent="-228600" lvl="1" marL="914400" algn="l">
              <a:lnSpc>
                <a:spcPct val="100000"/>
              </a:lnSpc>
              <a:spcBef>
                <a:spcPts val="1000"/>
              </a:spcBef>
              <a:spcAft>
                <a:spcPts val="0"/>
              </a:spcAft>
              <a:buSzPts val="1200"/>
              <a:buNone/>
              <a:defRPr sz="1200"/>
            </a:lvl2pPr>
            <a:lvl3pPr indent="-228600" lvl="2" marL="1371600" algn="l">
              <a:lnSpc>
                <a:spcPct val="100000"/>
              </a:lnSpc>
              <a:spcBef>
                <a:spcPts val="1000"/>
              </a:spcBef>
              <a:spcAft>
                <a:spcPts val="0"/>
              </a:spcAft>
              <a:buSzPts val="1000"/>
              <a:buNone/>
              <a:defRPr sz="1000"/>
            </a:lvl3pPr>
            <a:lvl4pPr indent="-228600" lvl="3" marL="1828800" algn="l">
              <a:lnSpc>
                <a:spcPct val="100000"/>
              </a:lnSpc>
              <a:spcBef>
                <a:spcPts val="1000"/>
              </a:spcBef>
              <a:spcAft>
                <a:spcPts val="0"/>
              </a:spcAft>
              <a:buSzPts val="900"/>
              <a:buNone/>
              <a:defRPr sz="900"/>
            </a:lvl4pPr>
            <a:lvl5pPr indent="-228600" lvl="4" marL="2286000" algn="l">
              <a:lnSpc>
                <a:spcPct val="100000"/>
              </a:lnSpc>
              <a:spcBef>
                <a:spcPts val="1000"/>
              </a:spcBef>
              <a:spcAft>
                <a:spcPts val="0"/>
              </a:spcAft>
              <a:buSzPts val="900"/>
              <a:buNone/>
              <a:defRPr sz="900"/>
            </a:lvl5pPr>
            <a:lvl6pPr indent="-228600" lvl="5" marL="2743200" algn="l">
              <a:lnSpc>
                <a:spcPct val="100000"/>
              </a:lnSpc>
              <a:spcBef>
                <a:spcPts val="1000"/>
              </a:spcBef>
              <a:spcAft>
                <a:spcPts val="0"/>
              </a:spcAft>
              <a:buSzPts val="900"/>
              <a:buNone/>
              <a:defRPr sz="900"/>
            </a:lvl6pPr>
            <a:lvl7pPr indent="-228600" lvl="6" marL="3200400" algn="l">
              <a:lnSpc>
                <a:spcPct val="100000"/>
              </a:lnSpc>
              <a:spcBef>
                <a:spcPts val="1000"/>
              </a:spcBef>
              <a:spcAft>
                <a:spcPts val="0"/>
              </a:spcAft>
              <a:buSzPts val="900"/>
              <a:buNone/>
              <a:defRPr sz="900"/>
            </a:lvl7pPr>
            <a:lvl8pPr indent="-228600" lvl="7" marL="3657600" algn="l">
              <a:lnSpc>
                <a:spcPct val="100000"/>
              </a:lnSpc>
              <a:spcBef>
                <a:spcPts val="1000"/>
              </a:spcBef>
              <a:spcAft>
                <a:spcPts val="0"/>
              </a:spcAft>
              <a:buSzPts val="900"/>
              <a:buNone/>
              <a:defRPr sz="900"/>
            </a:lvl8pPr>
            <a:lvl9pPr indent="-228600" lvl="8" marL="4114800" algn="l">
              <a:lnSpc>
                <a:spcPct val="100000"/>
              </a:lnSpc>
              <a:spcBef>
                <a:spcPts val="1000"/>
              </a:spcBef>
              <a:spcAft>
                <a:spcPts val="1000"/>
              </a:spcAft>
              <a:buSzPts val="900"/>
              <a:buNone/>
              <a:defRPr sz="900"/>
            </a:lvl9pPr>
          </a:lstStyle>
          <a:p/>
        </p:txBody>
      </p:sp>
      <p:sp>
        <p:nvSpPr>
          <p:cNvPr id="73" name="Google Shape;73;p2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7" name="Google Shape;7;p17"/>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8" name="Google Shape;8;p1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9" name="Google Shape;9;p1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10" name="Google Shape;10;p1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6.png"/><Relationship Id="rId13" Type="http://schemas.openxmlformats.org/officeDocument/2006/relationships/image" Target="../media/image18.png"/><Relationship Id="rId12"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21.png"/><Relationship Id="rId1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23.png"/><Relationship Id="rId7" Type="http://schemas.openxmlformats.org/officeDocument/2006/relationships/image" Target="../media/image11.png"/><Relationship Id="rId8"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kaggle.com/srrobert50/federal-superfunds"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
          <p:cNvSpPr txBox="1"/>
          <p:nvPr>
            <p:ph type="ctrTitle"/>
          </p:nvPr>
        </p:nvSpPr>
        <p:spPr>
          <a:xfrm>
            <a:off x="3962399" y="1964267"/>
            <a:ext cx="7197726" cy="2421464"/>
          </a:xfrm>
          <a:prstGeom prst="rect">
            <a:avLst/>
          </a:prstGeom>
          <a:noFill/>
          <a:ln>
            <a:noFill/>
          </a:ln>
        </p:spPr>
        <p:txBody>
          <a:bodyPr anchorCtr="0" anchor="b" bIns="45700" lIns="91425" spcFirstLastPara="1" rIns="91425" wrap="square" tIns="45700">
            <a:normAutofit/>
          </a:bodyPr>
          <a:lstStyle/>
          <a:p>
            <a:pPr indent="0" lvl="0" marL="0" rtl="0" algn="r">
              <a:lnSpc>
                <a:spcPct val="100000"/>
              </a:lnSpc>
              <a:spcBef>
                <a:spcPts val="0"/>
              </a:spcBef>
              <a:spcAft>
                <a:spcPts val="0"/>
              </a:spcAft>
              <a:buClr>
                <a:schemeClr val="lt1"/>
              </a:buClr>
              <a:buSzPts val="4800"/>
              <a:buFont typeface="Calibri"/>
              <a:buNone/>
            </a:pPr>
            <a:r>
              <a:rPr lang="en-US"/>
              <a:t>SUPERFUND SITE MAPPING REVISITED: PREDICTIONS</a:t>
            </a:r>
            <a:endParaRPr/>
          </a:p>
        </p:txBody>
      </p:sp>
      <p:sp>
        <p:nvSpPr>
          <p:cNvPr id="145" name="Google Shape;145;p1"/>
          <p:cNvSpPr txBox="1"/>
          <p:nvPr>
            <p:ph idx="1" type="subTitle"/>
          </p:nvPr>
        </p:nvSpPr>
        <p:spPr>
          <a:xfrm>
            <a:off x="3962399" y="4385732"/>
            <a:ext cx="7197726" cy="1405467"/>
          </a:xfrm>
          <a:prstGeom prst="rect">
            <a:avLst/>
          </a:prstGeom>
          <a:noFill/>
          <a:ln>
            <a:noFill/>
          </a:ln>
        </p:spPr>
        <p:txBody>
          <a:bodyPr anchorCtr="0" anchor="t" bIns="45700" lIns="91425" spcFirstLastPara="1" rIns="91425" wrap="square" tIns="45700">
            <a:normAutofit/>
          </a:bodyPr>
          <a:lstStyle/>
          <a:p>
            <a:pPr indent="0" lvl="0" marL="0" rtl="0" algn="r">
              <a:lnSpc>
                <a:spcPct val="100000"/>
              </a:lnSpc>
              <a:spcBef>
                <a:spcPts val="0"/>
              </a:spcBef>
              <a:spcAft>
                <a:spcPts val="0"/>
              </a:spcAft>
              <a:buSzPts val="1800"/>
              <a:buNone/>
            </a:pPr>
            <a:r>
              <a:rPr lang="en-US"/>
              <a:t>PROJECT THREE</a:t>
            </a:r>
            <a:endParaRPr/>
          </a:p>
          <a:p>
            <a:pPr indent="0" lvl="0" marL="0" rtl="0" algn="r">
              <a:lnSpc>
                <a:spcPct val="100000"/>
              </a:lnSpc>
              <a:spcBef>
                <a:spcPts val="1000"/>
              </a:spcBef>
              <a:spcAft>
                <a:spcPts val="0"/>
              </a:spcAft>
              <a:buSzPts val="1800"/>
              <a:buNone/>
            </a:pPr>
            <a:r>
              <a:rPr lang="en-US"/>
              <a:t>BIG DATA ENERGY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9c3a0fcdd2_0_7"/>
          <p:cNvSpPr txBox="1"/>
          <p:nvPr>
            <p:ph type="title"/>
          </p:nvPr>
        </p:nvSpPr>
        <p:spPr>
          <a:xfrm>
            <a:off x="685801" y="609600"/>
            <a:ext cx="10131300" cy="1456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THE PROCESS </a:t>
            </a:r>
            <a:endParaRPr/>
          </a:p>
        </p:txBody>
      </p:sp>
      <p:grpSp>
        <p:nvGrpSpPr>
          <p:cNvPr id="205" name="Google Shape;205;g9c3a0fcdd2_0_7"/>
          <p:cNvGrpSpPr/>
          <p:nvPr/>
        </p:nvGrpSpPr>
        <p:grpSpPr>
          <a:xfrm>
            <a:off x="691037" y="2534426"/>
            <a:ext cx="10713406" cy="2356397"/>
            <a:chOff x="5236" y="320983"/>
            <a:chExt cx="10713406" cy="2356397"/>
          </a:xfrm>
        </p:grpSpPr>
        <p:sp>
          <p:nvSpPr>
            <p:cNvPr id="206" name="Google Shape;206;g9c3a0fcdd2_0_7"/>
            <p:cNvSpPr/>
            <p:nvPr/>
          </p:nvSpPr>
          <p:spPr>
            <a:xfrm>
              <a:off x="5236" y="320983"/>
              <a:ext cx="1623243" cy="2356397"/>
            </a:xfrm>
            <a:prstGeom prst="roundRect">
              <a:avLst>
                <a:gd fmla="val 10000" name="adj"/>
              </a:avLst>
            </a:prstGeom>
            <a:solidFill>
              <a:srgbClr val="467BCF">
                <a:alpha val="89803"/>
              </a:srgb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9c3a0fcdd2_0_7"/>
            <p:cNvSpPr txBox="1"/>
            <p:nvPr/>
          </p:nvSpPr>
          <p:spPr>
            <a:xfrm>
              <a:off x="52779" y="368526"/>
              <a:ext cx="1528157" cy="2261311"/>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Step 1: Acquisition</a:t>
              </a:r>
              <a:endParaRPr/>
            </a:p>
            <a:p>
              <a:pPr indent="-114300" lvl="1" marL="114300" marR="0" rtl="0" algn="l">
                <a:lnSpc>
                  <a:spcPct val="90000"/>
                </a:lnSpc>
                <a:spcBef>
                  <a:spcPts val="630"/>
                </a:spcBef>
                <a:spcAft>
                  <a:spcPts val="0"/>
                </a:spcAft>
                <a:buClr>
                  <a:srgbClr val="000000"/>
                </a:buClr>
                <a:buSzPts val="1400"/>
                <a:buFont typeface="Arial"/>
                <a:buChar char="•"/>
              </a:pPr>
              <a:r>
                <a:rPr b="0" i="0" lang="en-US" sz="1400" u="none" cap="none" strike="noStrike">
                  <a:solidFill>
                    <a:schemeClr val="lt1"/>
                  </a:solidFill>
                  <a:latin typeface="Arial"/>
                  <a:ea typeface="Arial"/>
                  <a:cs typeface="Arial"/>
                  <a:sym typeface="Arial"/>
                </a:rPr>
                <a:t>Locate sources and download static data.</a:t>
              </a:r>
              <a:endParaRPr b="0" i="0" sz="1400" u="none" cap="none" strike="noStrike">
                <a:solidFill>
                  <a:schemeClr val="lt1"/>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chemeClr val="lt1"/>
                  </a:solidFill>
                  <a:latin typeface="Arial"/>
                  <a:ea typeface="Arial"/>
                  <a:cs typeface="Arial"/>
                  <a:sym typeface="Arial"/>
                </a:rPr>
                <a:t>Research and review data definitions.</a:t>
              </a:r>
              <a:endParaRPr b="0" i="0" sz="1400" u="none" cap="none" strike="noStrike">
                <a:solidFill>
                  <a:schemeClr val="lt1"/>
                </a:solidFill>
                <a:latin typeface="Arial"/>
                <a:ea typeface="Arial"/>
                <a:cs typeface="Arial"/>
                <a:sym typeface="Arial"/>
              </a:endParaRPr>
            </a:p>
          </p:txBody>
        </p:sp>
        <p:sp>
          <p:nvSpPr>
            <p:cNvPr id="208" name="Google Shape;208;g9c3a0fcdd2_0_7"/>
            <p:cNvSpPr/>
            <p:nvPr/>
          </p:nvSpPr>
          <p:spPr>
            <a:xfrm>
              <a:off x="1790804" y="1297899"/>
              <a:ext cx="344127" cy="402564"/>
            </a:xfrm>
            <a:prstGeom prst="rightArrow">
              <a:avLst>
                <a:gd fmla="val 60000" name="adj1"/>
                <a:gd fmla="val 50000" name="adj2"/>
              </a:avLst>
            </a:prstGeom>
            <a:solidFill>
              <a:srgbClr val="4375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9c3a0fcdd2_0_7"/>
            <p:cNvSpPr txBox="1"/>
            <p:nvPr/>
          </p:nvSpPr>
          <p:spPr>
            <a:xfrm>
              <a:off x="1790804" y="1378412"/>
              <a:ext cx="240889" cy="24153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0" name="Google Shape;210;g9c3a0fcdd2_0_7"/>
            <p:cNvSpPr/>
            <p:nvPr/>
          </p:nvSpPr>
          <p:spPr>
            <a:xfrm>
              <a:off x="2277777" y="320983"/>
              <a:ext cx="1623243" cy="2356397"/>
            </a:xfrm>
            <a:prstGeom prst="roundRect">
              <a:avLst>
                <a:gd fmla="val 10000" name="adj"/>
              </a:avLst>
            </a:prstGeom>
            <a:solidFill>
              <a:srgbClr val="467BCF">
                <a:alpha val="80000"/>
              </a:srgb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9c3a0fcdd2_0_7"/>
            <p:cNvSpPr txBox="1"/>
            <p:nvPr/>
          </p:nvSpPr>
          <p:spPr>
            <a:xfrm>
              <a:off x="2325320" y="368526"/>
              <a:ext cx="1528157" cy="2261311"/>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Step 2: Cleaning</a:t>
              </a:r>
              <a:endParaRPr b="0" i="0" sz="1800" u="none" cap="none" strike="noStrike">
                <a:solidFill>
                  <a:schemeClr val="lt1"/>
                </a:solidFill>
                <a:latin typeface="Arial"/>
                <a:ea typeface="Arial"/>
                <a:cs typeface="Arial"/>
                <a:sym typeface="Arial"/>
              </a:endParaRPr>
            </a:p>
            <a:p>
              <a:pPr indent="-114300" lvl="1" marL="114300" marR="0" rtl="0" algn="l">
                <a:lnSpc>
                  <a:spcPct val="90000"/>
                </a:lnSpc>
                <a:spcBef>
                  <a:spcPts val="630"/>
                </a:spcBef>
                <a:spcAft>
                  <a:spcPts val="0"/>
                </a:spcAft>
                <a:buClr>
                  <a:srgbClr val="000000"/>
                </a:buClr>
                <a:buSzPts val="1400"/>
                <a:buFont typeface="Arial"/>
                <a:buChar char="•"/>
              </a:pPr>
              <a:r>
                <a:rPr b="0" i="0" lang="en-US" sz="1400" u="none" cap="none" strike="noStrike">
                  <a:solidFill>
                    <a:schemeClr val="lt1"/>
                  </a:solidFill>
                  <a:latin typeface="Arial"/>
                  <a:ea typeface="Arial"/>
                  <a:cs typeface="Arial"/>
                  <a:sym typeface="Arial"/>
                </a:rPr>
                <a:t>Review data and formatting.</a:t>
              </a:r>
              <a:endParaRPr b="0" i="0" sz="1400" u="none" cap="none" strike="noStrike">
                <a:solidFill>
                  <a:schemeClr val="lt1"/>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chemeClr val="lt1"/>
                  </a:solidFill>
                  <a:latin typeface="Arial"/>
                  <a:ea typeface="Arial"/>
                  <a:cs typeface="Arial"/>
                  <a:sym typeface="Arial"/>
                </a:rPr>
                <a:t>Import and clean data.</a:t>
              </a:r>
              <a:endParaRPr b="0" i="0" sz="1400" u="none" cap="none" strike="noStrike">
                <a:solidFill>
                  <a:schemeClr val="lt1"/>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chemeClr val="lt1"/>
                  </a:solidFill>
                  <a:latin typeface="Arial"/>
                  <a:ea typeface="Arial"/>
                  <a:cs typeface="Arial"/>
                  <a:sym typeface="Arial"/>
                </a:rPr>
                <a:t>Store data.</a:t>
              </a:r>
              <a:endParaRPr b="0" i="0" sz="1400" u="none" cap="none" strike="noStrike">
                <a:solidFill>
                  <a:schemeClr val="lt1"/>
                </a:solidFill>
                <a:latin typeface="Arial"/>
                <a:ea typeface="Arial"/>
                <a:cs typeface="Arial"/>
                <a:sym typeface="Arial"/>
              </a:endParaRPr>
            </a:p>
          </p:txBody>
        </p:sp>
        <p:sp>
          <p:nvSpPr>
            <p:cNvPr id="212" name="Google Shape;212;g9c3a0fcdd2_0_7"/>
            <p:cNvSpPr/>
            <p:nvPr/>
          </p:nvSpPr>
          <p:spPr>
            <a:xfrm>
              <a:off x="4063344" y="1297899"/>
              <a:ext cx="344127" cy="402564"/>
            </a:xfrm>
            <a:prstGeom prst="rightArrow">
              <a:avLst>
                <a:gd fmla="val 60000" name="adj1"/>
                <a:gd fmla="val 50000" name="adj2"/>
              </a:avLst>
            </a:prstGeom>
            <a:solidFill>
              <a:srgbClr val="6D8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9c3a0fcdd2_0_7"/>
            <p:cNvSpPr txBox="1"/>
            <p:nvPr/>
          </p:nvSpPr>
          <p:spPr>
            <a:xfrm>
              <a:off x="4063344" y="1378412"/>
              <a:ext cx="240889" cy="24153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 name="Google Shape;214;g9c3a0fcdd2_0_7"/>
            <p:cNvSpPr/>
            <p:nvPr/>
          </p:nvSpPr>
          <p:spPr>
            <a:xfrm>
              <a:off x="4550317" y="320983"/>
              <a:ext cx="1623243" cy="2356397"/>
            </a:xfrm>
            <a:prstGeom prst="roundRect">
              <a:avLst>
                <a:gd fmla="val 10000" name="adj"/>
              </a:avLst>
            </a:prstGeom>
            <a:solidFill>
              <a:srgbClr val="467BCF">
                <a:alpha val="69803"/>
              </a:srgb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9c3a0fcdd2_0_7"/>
            <p:cNvSpPr txBox="1"/>
            <p:nvPr/>
          </p:nvSpPr>
          <p:spPr>
            <a:xfrm>
              <a:off x="4597860" y="368526"/>
              <a:ext cx="1528157" cy="2261311"/>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Step 3: Modeling and Analysis</a:t>
              </a:r>
              <a:endParaRPr/>
            </a:p>
            <a:p>
              <a:pPr indent="-114300" lvl="1" marL="114300" marR="0" rtl="0" algn="l">
                <a:lnSpc>
                  <a:spcPct val="90000"/>
                </a:lnSpc>
                <a:spcBef>
                  <a:spcPts val="630"/>
                </a:spcBef>
                <a:spcAft>
                  <a:spcPts val="0"/>
                </a:spcAft>
                <a:buClr>
                  <a:srgbClr val="000000"/>
                </a:buClr>
                <a:buSzPts val="1400"/>
                <a:buFont typeface="Arial"/>
                <a:buChar char="•"/>
              </a:pPr>
              <a:r>
                <a:rPr b="0" i="0" lang="en-US" sz="1400" u="none" cap="none" strike="noStrike">
                  <a:solidFill>
                    <a:schemeClr val="lt1"/>
                  </a:solidFill>
                  <a:latin typeface="Arial"/>
                  <a:ea typeface="Arial"/>
                  <a:cs typeface="Arial"/>
                  <a:sym typeface="Arial"/>
                </a:rPr>
                <a:t>Generate, evaluate, and refine models</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chemeClr val="lt1"/>
                  </a:solidFill>
                  <a:latin typeface="Arial"/>
                  <a:ea typeface="Arial"/>
                  <a:cs typeface="Arial"/>
                  <a:sym typeface="Arial"/>
                </a:rPr>
                <a:t>Generate and score predictions</a:t>
              </a:r>
              <a:endParaRPr/>
            </a:p>
          </p:txBody>
        </p:sp>
        <p:sp>
          <p:nvSpPr>
            <p:cNvPr id="216" name="Google Shape;216;g9c3a0fcdd2_0_7"/>
            <p:cNvSpPr/>
            <p:nvPr/>
          </p:nvSpPr>
          <p:spPr>
            <a:xfrm>
              <a:off x="6335885" y="1297899"/>
              <a:ext cx="344127" cy="402564"/>
            </a:xfrm>
            <a:prstGeom prst="rightArrow">
              <a:avLst>
                <a:gd fmla="val 60000" name="adj1"/>
                <a:gd fmla="val 50000" name="adj2"/>
              </a:avLst>
            </a:prstGeom>
            <a:solidFill>
              <a:srgbClr val="96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9c3a0fcdd2_0_7"/>
            <p:cNvSpPr txBox="1"/>
            <p:nvPr/>
          </p:nvSpPr>
          <p:spPr>
            <a:xfrm>
              <a:off x="6335885" y="1378412"/>
              <a:ext cx="240889" cy="24153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8" name="Google Shape;218;g9c3a0fcdd2_0_7"/>
            <p:cNvSpPr/>
            <p:nvPr/>
          </p:nvSpPr>
          <p:spPr>
            <a:xfrm>
              <a:off x="6822858" y="320983"/>
              <a:ext cx="1623243" cy="2356397"/>
            </a:xfrm>
            <a:prstGeom prst="roundRect">
              <a:avLst>
                <a:gd fmla="val 10000" name="adj"/>
              </a:avLst>
            </a:prstGeom>
            <a:solidFill>
              <a:srgbClr val="467BCF">
                <a:alpha val="60000"/>
              </a:srgb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9c3a0fcdd2_0_7"/>
            <p:cNvSpPr txBox="1"/>
            <p:nvPr/>
          </p:nvSpPr>
          <p:spPr>
            <a:xfrm>
              <a:off x="6870401" y="368526"/>
              <a:ext cx="1528157" cy="2261311"/>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Step 4: Storage and Transfer</a:t>
              </a:r>
              <a:endParaRPr/>
            </a:p>
            <a:p>
              <a:pPr indent="-114300" lvl="1" marL="114300" marR="0" rtl="0" algn="l">
                <a:lnSpc>
                  <a:spcPct val="90000"/>
                </a:lnSpc>
                <a:spcBef>
                  <a:spcPts val="630"/>
                </a:spcBef>
                <a:spcAft>
                  <a:spcPts val="0"/>
                </a:spcAft>
                <a:buClr>
                  <a:srgbClr val="000000"/>
                </a:buClr>
                <a:buSzPts val="1400"/>
                <a:buFont typeface="Arial"/>
                <a:buChar char="•"/>
              </a:pPr>
              <a:r>
                <a:rPr b="0" i="0" lang="en-US" sz="1400" u="none" cap="none" strike="noStrike">
                  <a:solidFill>
                    <a:schemeClr val="lt1"/>
                  </a:solidFill>
                  <a:latin typeface="Arial"/>
                  <a:ea typeface="Arial"/>
                  <a:cs typeface="Arial"/>
                  <a:sym typeface="Arial"/>
                </a:rPr>
                <a:t>Store data, models, and predictions,</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chemeClr val="lt1"/>
                  </a:solidFill>
                  <a:latin typeface="Arial"/>
                  <a:ea typeface="Arial"/>
                  <a:cs typeface="Arial"/>
                  <a:sym typeface="Arial"/>
                </a:rPr>
                <a:t>Retrieve and reformat specific data for visualization</a:t>
              </a:r>
              <a:endParaRPr/>
            </a:p>
          </p:txBody>
        </p:sp>
        <p:sp>
          <p:nvSpPr>
            <p:cNvPr id="220" name="Google Shape;220;g9c3a0fcdd2_0_7"/>
            <p:cNvSpPr/>
            <p:nvPr/>
          </p:nvSpPr>
          <p:spPr>
            <a:xfrm>
              <a:off x="8608426" y="1297899"/>
              <a:ext cx="344127" cy="402564"/>
            </a:xfrm>
            <a:prstGeom prst="rightArrow">
              <a:avLst>
                <a:gd fmla="val 60000" name="adj1"/>
                <a:gd fmla="val 50000" name="adj2"/>
              </a:avLst>
            </a:prstGeom>
            <a:solidFill>
              <a:srgbClr val="BEC9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9c3a0fcdd2_0_7"/>
            <p:cNvSpPr txBox="1"/>
            <p:nvPr/>
          </p:nvSpPr>
          <p:spPr>
            <a:xfrm>
              <a:off x="8608426" y="1378412"/>
              <a:ext cx="240889" cy="24153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2" name="Google Shape;222;g9c3a0fcdd2_0_7"/>
            <p:cNvSpPr/>
            <p:nvPr/>
          </p:nvSpPr>
          <p:spPr>
            <a:xfrm>
              <a:off x="9095399" y="320983"/>
              <a:ext cx="1623243" cy="2356397"/>
            </a:xfrm>
            <a:prstGeom prst="roundRect">
              <a:avLst>
                <a:gd fmla="val 10000" name="adj"/>
              </a:avLst>
            </a:prstGeom>
            <a:solidFill>
              <a:srgbClr val="467BCF">
                <a:alpha val="49803"/>
              </a:srgb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9c3a0fcdd2_0_7"/>
            <p:cNvSpPr txBox="1"/>
            <p:nvPr/>
          </p:nvSpPr>
          <p:spPr>
            <a:xfrm>
              <a:off x="9142942" y="368526"/>
              <a:ext cx="1528157" cy="2261311"/>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Step 5: Visualization</a:t>
              </a:r>
              <a:endParaRPr/>
            </a:p>
            <a:p>
              <a:pPr indent="-114300" lvl="1" marL="114300" marR="0" rtl="0" algn="l">
                <a:lnSpc>
                  <a:spcPct val="90000"/>
                </a:lnSpc>
                <a:spcBef>
                  <a:spcPts val="630"/>
                </a:spcBef>
                <a:spcAft>
                  <a:spcPts val="0"/>
                </a:spcAft>
                <a:buClr>
                  <a:srgbClr val="000000"/>
                </a:buClr>
                <a:buSzPts val="1400"/>
                <a:buFont typeface="Arial"/>
                <a:buChar char="•"/>
              </a:pPr>
              <a:r>
                <a:rPr b="0" i="0" lang="en-US" sz="1400" u="none" cap="none" strike="noStrike">
                  <a:solidFill>
                    <a:schemeClr val="lt1"/>
                  </a:solidFill>
                  <a:latin typeface="Arial"/>
                  <a:ea typeface="Arial"/>
                  <a:cs typeface="Arial"/>
                  <a:sym typeface="Arial"/>
                </a:rPr>
                <a:t>Present actual and predicted values.</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chemeClr val="lt1"/>
                  </a:solidFill>
                  <a:latin typeface="Arial"/>
                  <a:ea typeface="Arial"/>
                  <a:cs typeface="Arial"/>
                  <a:sym typeface="Arial"/>
                </a:rPr>
                <a:t>Update visualizations with user interactions.</a:t>
              </a:r>
              <a:endParaRPr/>
            </a:p>
          </p:txBody>
        </p:sp>
      </p:grpSp>
      <p:sp>
        <p:nvSpPr>
          <p:cNvPr id="224" name="Google Shape;224;g9c3a0fcdd2_0_7"/>
          <p:cNvSpPr/>
          <p:nvPr/>
        </p:nvSpPr>
        <p:spPr>
          <a:xfrm>
            <a:off x="1115901" y="4776081"/>
            <a:ext cx="1347600" cy="722100"/>
          </a:xfrm>
          <a:prstGeom prst="roundRect">
            <a:avLst>
              <a:gd fmla="val 16667" name="adj"/>
            </a:avLst>
          </a:prstGeom>
          <a:solidFill>
            <a:srgbClr val="B4C9EC"/>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225" name="Google Shape;225;g9c3a0fcdd2_0_7"/>
          <p:cNvPicPr preferRelativeResize="0"/>
          <p:nvPr/>
        </p:nvPicPr>
        <p:blipFill rotWithShape="1">
          <a:blip r:embed="rId3">
            <a:alphaModFix/>
          </a:blip>
          <a:srcRect b="0" l="0" r="0" t="0"/>
          <a:stretch/>
        </p:blipFill>
        <p:spPr>
          <a:xfrm>
            <a:off x="1201147" y="4871301"/>
            <a:ext cx="546901" cy="546901"/>
          </a:xfrm>
          <a:prstGeom prst="rect">
            <a:avLst/>
          </a:prstGeom>
          <a:noFill/>
          <a:ln>
            <a:noFill/>
          </a:ln>
        </p:spPr>
      </p:pic>
      <p:sp>
        <p:nvSpPr>
          <p:cNvPr id="226" name="Google Shape;226;g9c3a0fcdd2_0_7"/>
          <p:cNvSpPr/>
          <p:nvPr/>
        </p:nvSpPr>
        <p:spPr>
          <a:xfrm>
            <a:off x="3359068" y="4776081"/>
            <a:ext cx="3241876" cy="722100"/>
          </a:xfrm>
          <a:prstGeom prst="roundRect">
            <a:avLst>
              <a:gd fmla="val 16667" name="adj"/>
            </a:avLst>
          </a:prstGeom>
          <a:solidFill>
            <a:srgbClr val="B4C9EC"/>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27" name="Google Shape;227;g9c3a0fcdd2_0_7"/>
          <p:cNvSpPr/>
          <p:nvPr/>
        </p:nvSpPr>
        <p:spPr>
          <a:xfrm>
            <a:off x="9975797" y="4638815"/>
            <a:ext cx="1830924" cy="1357500"/>
          </a:xfrm>
          <a:prstGeom prst="roundRect">
            <a:avLst>
              <a:gd fmla="val 16667" name="adj"/>
            </a:avLst>
          </a:prstGeom>
          <a:solidFill>
            <a:srgbClr val="B4C9EC"/>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228" name="Google Shape;228;g9c3a0fcdd2_0_7"/>
          <p:cNvPicPr preferRelativeResize="0"/>
          <p:nvPr/>
        </p:nvPicPr>
        <p:blipFill rotWithShape="1">
          <a:blip r:embed="rId4">
            <a:alphaModFix/>
          </a:blip>
          <a:srcRect b="0" l="0" r="0" t="0"/>
          <a:stretch/>
        </p:blipFill>
        <p:spPr>
          <a:xfrm>
            <a:off x="1796275" y="4871425"/>
            <a:ext cx="558674" cy="548640"/>
          </a:xfrm>
          <a:prstGeom prst="rect">
            <a:avLst/>
          </a:prstGeom>
          <a:noFill/>
          <a:ln>
            <a:noFill/>
          </a:ln>
        </p:spPr>
      </p:pic>
      <p:pic>
        <p:nvPicPr>
          <p:cNvPr id="229" name="Google Shape;229;g9c3a0fcdd2_0_7"/>
          <p:cNvPicPr preferRelativeResize="0"/>
          <p:nvPr/>
        </p:nvPicPr>
        <p:blipFill rotWithShape="1">
          <a:blip r:embed="rId5">
            <a:alphaModFix/>
          </a:blip>
          <a:srcRect b="0" l="0" r="0" t="0"/>
          <a:stretch/>
        </p:blipFill>
        <p:spPr>
          <a:xfrm>
            <a:off x="3612504" y="4869562"/>
            <a:ext cx="548639" cy="548639"/>
          </a:xfrm>
          <a:prstGeom prst="rect">
            <a:avLst/>
          </a:prstGeom>
          <a:noFill/>
          <a:ln>
            <a:noFill/>
          </a:ln>
        </p:spPr>
      </p:pic>
      <p:pic>
        <p:nvPicPr>
          <p:cNvPr id="230" name="Google Shape;230;g9c3a0fcdd2_0_7"/>
          <p:cNvPicPr preferRelativeResize="0"/>
          <p:nvPr/>
        </p:nvPicPr>
        <p:blipFill rotWithShape="1">
          <a:blip r:embed="rId6">
            <a:alphaModFix/>
          </a:blip>
          <a:srcRect b="0" l="0" r="0" t="0"/>
          <a:stretch/>
        </p:blipFill>
        <p:spPr>
          <a:xfrm>
            <a:off x="4363477" y="4882857"/>
            <a:ext cx="473584" cy="548640"/>
          </a:xfrm>
          <a:prstGeom prst="rect">
            <a:avLst/>
          </a:prstGeom>
          <a:noFill/>
          <a:ln>
            <a:noFill/>
          </a:ln>
        </p:spPr>
      </p:pic>
      <p:pic>
        <p:nvPicPr>
          <p:cNvPr id="231" name="Google Shape;231;g9c3a0fcdd2_0_7"/>
          <p:cNvPicPr preferRelativeResize="0"/>
          <p:nvPr/>
        </p:nvPicPr>
        <p:blipFill rotWithShape="1">
          <a:blip r:embed="rId7">
            <a:alphaModFix/>
          </a:blip>
          <a:srcRect b="0" l="0" r="0" t="0"/>
          <a:stretch/>
        </p:blipFill>
        <p:spPr>
          <a:xfrm>
            <a:off x="4974598" y="4852809"/>
            <a:ext cx="548640" cy="548640"/>
          </a:xfrm>
          <a:prstGeom prst="rect">
            <a:avLst/>
          </a:prstGeom>
          <a:noFill/>
          <a:ln>
            <a:noFill/>
          </a:ln>
        </p:spPr>
      </p:pic>
      <p:pic>
        <p:nvPicPr>
          <p:cNvPr id="232" name="Google Shape;232;g9c3a0fcdd2_0_7"/>
          <p:cNvPicPr preferRelativeResize="0"/>
          <p:nvPr/>
        </p:nvPicPr>
        <p:blipFill rotWithShape="1">
          <a:blip r:embed="rId8">
            <a:alphaModFix/>
          </a:blip>
          <a:srcRect b="0" l="0" r="0" t="0"/>
          <a:stretch/>
        </p:blipFill>
        <p:spPr>
          <a:xfrm>
            <a:off x="10093030" y="4713640"/>
            <a:ext cx="548640" cy="548640"/>
          </a:xfrm>
          <a:prstGeom prst="rect">
            <a:avLst/>
          </a:prstGeom>
          <a:noFill/>
          <a:ln>
            <a:noFill/>
          </a:ln>
        </p:spPr>
      </p:pic>
      <p:pic>
        <p:nvPicPr>
          <p:cNvPr id="233" name="Google Shape;233;g9c3a0fcdd2_0_7"/>
          <p:cNvPicPr preferRelativeResize="0"/>
          <p:nvPr/>
        </p:nvPicPr>
        <p:blipFill rotWithShape="1">
          <a:blip r:embed="rId9">
            <a:alphaModFix/>
          </a:blip>
          <a:srcRect b="0" l="0" r="0" t="0"/>
          <a:stretch/>
        </p:blipFill>
        <p:spPr>
          <a:xfrm>
            <a:off x="10758903" y="5337249"/>
            <a:ext cx="548640" cy="548640"/>
          </a:xfrm>
          <a:prstGeom prst="rect">
            <a:avLst/>
          </a:prstGeom>
          <a:noFill/>
          <a:ln>
            <a:noFill/>
          </a:ln>
        </p:spPr>
      </p:pic>
      <p:pic>
        <p:nvPicPr>
          <p:cNvPr descr="GitHub - d3/d3-logo: D3 brand assets." id="234" name="Google Shape;234;g9c3a0fcdd2_0_7"/>
          <p:cNvPicPr preferRelativeResize="0"/>
          <p:nvPr/>
        </p:nvPicPr>
        <p:blipFill rotWithShape="1">
          <a:blip r:embed="rId10">
            <a:alphaModFix/>
          </a:blip>
          <a:srcRect b="0" l="0" r="0" t="0"/>
          <a:stretch/>
        </p:blipFill>
        <p:spPr>
          <a:xfrm>
            <a:off x="10093030" y="5355011"/>
            <a:ext cx="548640" cy="548640"/>
          </a:xfrm>
          <a:prstGeom prst="rect">
            <a:avLst/>
          </a:prstGeom>
          <a:noFill/>
          <a:ln>
            <a:noFill/>
          </a:ln>
        </p:spPr>
      </p:pic>
      <p:pic>
        <p:nvPicPr>
          <p:cNvPr id="235" name="Google Shape;235;g9c3a0fcdd2_0_7"/>
          <p:cNvPicPr preferRelativeResize="0"/>
          <p:nvPr/>
        </p:nvPicPr>
        <p:blipFill rotWithShape="1">
          <a:blip r:embed="rId11">
            <a:alphaModFix/>
          </a:blip>
          <a:srcRect b="0" l="0" r="0" t="0"/>
          <a:stretch/>
        </p:blipFill>
        <p:spPr>
          <a:xfrm>
            <a:off x="5665644" y="4900449"/>
            <a:ext cx="791345" cy="425812"/>
          </a:xfrm>
          <a:prstGeom prst="rect">
            <a:avLst/>
          </a:prstGeom>
          <a:noFill/>
          <a:ln>
            <a:noFill/>
          </a:ln>
        </p:spPr>
      </p:pic>
      <p:pic>
        <p:nvPicPr>
          <p:cNvPr descr="Leaflet Logo PNG Transparent &amp; SVG Vector - Freebie Supply" id="236" name="Google Shape;236;g9c3a0fcdd2_0_7"/>
          <p:cNvPicPr preferRelativeResize="0"/>
          <p:nvPr/>
        </p:nvPicPr>
        <p:blipFill rotWithShape="1">
          <a:blip r:embed="rId12">
            <a:alphaModFix/>
          </a:blip>
          <a:srcRect b="0" l="0" r="0" t="0"/>
          <a:stretch/>
        </p:blipFill>
        <p:spPr>
          <a:xfrm>
            <a:off x="10564670" y="4632100"/>
            <a:ext cx="1303481" cy="977611"/>
          </a:xfrm>
          <a:prstGeom prst="rect">
            <a:avLst/>
          </a:prstGeom>
          <a:noFill/>
          <a:ln>
            <a:noFill/>
          </a:ln>
        </p:spPr>
      </p:pic>
      <p:sp>
        <p:nvSpPr>
          <p:cNvPr id="237" name="Google Shape;237;g9c3a0fcdd2_0_7"/>
          <p:cNvSpPr/>
          <p:nvPr/>
        </p:nvSpPr>
        <p:spPr>
          <a:xfrm>
            <a:off x="7002753" y="4776081"/>
            <a:ext cx="2693236" cy="722100"/>
          </a:xfrm>
          <a:prstGeom prst="roundRect">
            <a:avLst>
              <a:gd fmla="val 16667" name="adj"/>
            </a:avLst>
          </a:prstGeom>
          <a:solidFill>
            <a:srgbClr val="B4C9EC"/>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SQLAlchemy" id="238" name="Google Shape;238;g9c3a0fcdd2_0_7"/>
          <p:cNvPicPr preferRelativeResize="0"/>
          <p:nvPr/>
        </p:nvPicPr>
        <p:blipFill rotWithShape="1">
          <a:blip r:embed="rId13">
            <a:alphaModFix/>
          </a:blip>
          <a:srcRect b="0" l="0" r="0" t="0"/>
          <a:stretch/>
        </p:blipFill>
        <p:spPr>
          <a:xfrm>
            <a:off x="7117144" y="5005166"/>
            <a:ext cx="1828800" cy="384050"/>
          </a:xfrm>
          <a:prstGeom prst="rect">
            <a:avLst/>
          </a:prstGeom>
          <a:noFill/>
          <a:ln>
            <a:noFill/>
          </a:ln>
        </p:spPr>
      </p:pic>
      <p:pic>
        <p:nvPicPr>
          <p:cNvPr descr="PostgreSQL Elephant Logo" id="239" name="Google Shape;239;g9c3a0fcdd2_0_7"/>
          <p:cNvPicPr preferRelativeResize="0"/>
          <p:nvPr/>
        </p:nvPicPr>
        <p:blipFill rotWithShape="1">
          <a:blip r:embed="rId14">
            <a:alphaModFix/>
          </a:blip>
          <a:srcRect b="0" l="0" r="0" t="0"/>
          <a:stretch/>
        </p:blipFill>
        <p:spPr>
          <a:xfrm>
            <a:off x="9046624" y="4922870"/>
            <a:ext cx="532132" cy="54864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0"/>
          <p:cNvSpPr txBox="1"/>
          <p:nvPr>
            <p:ph type="ctrTitle"/>
          </p:nvPr>
        </p:nvSpPr>
        <p:spPr>
          <a:xfrm>
            <a:off x="3962399" y="1964267"/>
            <a:ext cx="7197726" cy="2421464"/>
          </a:xfrm>
          <a:prstGeom prst="rect">
            <a:avLst/>
          </a:prstGeom>
          <a:noFill/>
          <a:ln>
            <a:noFill/>
          </a:ln>
        </p:spPr>
        <p:txBody>
          <a:bodyPr anchorCtr="0" anchor="b" bIns="45700" lIns="91425" spcFirstLastPara="1" rIns="91425" wrap="square" tIns="45700">
            <a:normAutofit/>
          </a:bodyPr>
          <a:lstStyle/>
          <a:p>
            <a:pPr indent="0" lvl="0" marL="0" rtl="0" algn="r">
              <a:lnSpc>
                <a:spcPct val="100000"/>
              </a:lnSpc>
              <a:spcBef>
                <a:spcPts val="0"/>
              </a:spcBef>
              <a:spcAft>
                <a:spcPts val="0"/>
              </a:spcAft>
              <a:buClr>
                <a:schemeClr val="lt1"/>
              </a:buClr>
              <a:buSzPts val="4800"/>
              <a:buFont typeface="Calibri"/>
              <a:buNone/>
            </a:pPr>
            <a:r>
              <a:rPr lang="en-US"/>
              <a:t>WEBSITE</a:t>
            </a:r>
            <a:endParaRPr/>
          </a:p>
        </p:txBody>
      </p:sp>
      <p:sp>
        <p:nvSpPr>
          <p:cNvPr id="245" name="Google Shape;245;p10"/>
          <p:cNvSpPr txBox="1"/>
          <p:nvPr>
            <p:ph idx="1" type="subTitle"/>
          </p:nvPr>
        </p:nvSpPr>
        <p:spPr>
          <a:xfrm>
            <a:off x="3962399" y="4385732"/>
            <a:ext cx="7197726" cy="1405467"/>
          </a:xfrm>
          <a:prstGeom prst="rect">
            <a:avLst/>
          </a:prstGeom>
          <a:noFill/>
          <a:ln>
            <a:noFill/>
          </a:ln>
        </p:spPr>
        <p:txBody>
          <a:bodyPr anchorCtr="0" anchor="t" bIns="45700" lIns="91425" spcFirstLastPara="1" rIns="91425" wrap="square" tIns="45700">
            <a:normAutofit/>
          </a:bodyPr>
          <a:lstStyle/>
          <a:p>
            <a:pPr indent="0" lvl="0" marL="0" rtl="0" algn="r">
              <a:lnSpc>
                <a:spcPct val="100000"/>
              </a:lnSpc>
              <a:spcBef>
                <a:spcPts val="0"/>
              </a:spcBef>
              <a:spcAft>
                <a:spcPts val="0"/>
              </a:spcAft>
              <a:buSzPts val="18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1"/>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libri"/>
              <a:buNone/>
            </a:pPr>
            <a:r>
              <a:rPr lang="en-US"/>
              <a:t>MAP </a:t>
            </a:r>
            <a:endParaRPr/>
          </a:p>
        </p:txBody>
      </p:sp>
      <p:sp>
        <p:nvSpPr>
          <p:cNvPr id="251" name="Google Shape;251;p11"/>
          <p:cNvSpPr txBox="1"/>
          <p:nvPr>
            <p:ph idx="1" type="body"/>
          </p:nvPr>
        </p:nvSpPr>
        <p:spPr>
          <a:xfrm>
            <a:off x="685801" y="3336342"/>
            <a:ext cx="10131300" cy="3649200"/>
          </a:xfrm>
          <a:prstGeom prst="rect">
            <a:avLst/>
          </a:prstGeom>
          <a:noFill/>
          <a:ln>
            <a:noFill/>
          </a:ln>
        </p:spPr>
        <p:txBody>
          <a:bodyPr anchorCtr="0" anchor="ctr" bIns="45700" lIns="91425" spcFirstLastPara="1" rIns="91425" wrap="square" tIns="45700">
            <a:normAutofit/>
          </a:bodyPr>
          <a:lstStyle/>
          <a:p>
            <a:pPr indent="-285750" lvl="0" marL="285750" rtl="0" algn="l">
              <a:lnSpc>
                <a:spcPct val="100000"/>
              </a:lnSpc>
              <a:spcBef>
                <a:spcPts val="0"/>
              </a:spcBef>
              <a:spcAft>
                <a:spcPts val="0"/>
              </a:spcAft>
              <a:buSzPts val="1800"/>
              <a:buChar char="•"/>
            </a:pPr>
            <a:r>
              <a:rPr lang="en-US"/>
              <a:t>As with the previous analysis and visualization, we found that starting with a map was the simplest way to convey information.</a:t>
            </a:r>
            <a:endParaRPr/>
          </a:p>
          <a:p>
            <a:pPr indent="-285750" lvl="0" marL="285750" rtl="0" algn="l">
              <a:lnSpc>
                <a:spcPct val="100000"/>
              </a:lnSpc>
              <a:spcBef>
                <a:spcPts val="1000"/>
              </a:spcBef>
              <a:spcAft>
                <a:spcPts val="0"/>
              </a:spcAft>
              <a:buSzPts val="1800"/>
              <a:buChar char="•"/>
            </a:pPr>
            <a:r>
              <a:rPr lang="en-US"/>
              <a:t>The map has clustering, and expands when clicked on.</a:t>
            </a:r>
            <a:endParaRPr/>
          </a:p>
          <a:p>
            <a:pPr indent="-285750" lvl="0" marL="285750" rtl="0" algn="l">
              <a:lnSpc>
                <a:spcPct val="100000"/>
              </a:lnSpc>
              <a:spcBef>
                <a:spcPts val="1000"/>
              </a:spcBef>
              <a:spcAft>
                <a:spcPts val="0"/>
              </a:spcAft>
              <a:buSzPts val="1800"/>
              <a:buChar char="•"/>
            </a:pPr>
            <a:r>
              <a:rPr lang="en-US"/>
              <a:t>Within the map, we visualize predictions of both presence, and site score.</a:t>
            </a:r>
            <a:endParaRPr/>
          </a:p>
          <a:p>
            <a:pPr indent="-171450" lvl="0" marL="285750" rtl="0" algn="l">
              <a:lnSpc>
                <a:spcPct val="100000"/>
              </a:lnSpc>
              <a:spcBef>
                <a:spcPts val="1000"/>
              </a:spcBef>
              <a:spcAft>
                <a:spcPts val="0"/>
              </a:spcAft>
              <a:buSzPts val="1800"/>
              <a:buNone/>
            </a:pPr>
            <a:r>
              <a:t/>
            </a:r>
            <a:endParaRPr/>
          </a:p>
        </p:txBody>
      </p:sp>
      <p:pic>
        <p:nvPicPr>
          <p:cNvPr id="252" name="Google Shape;252;p11"/>
          <p:cNvPicPr preferRelativeResize="0"/>
          <p:nvPr/>
        </p:nvPicPr>
        <p:blipFill rotWithShape="1">
          <a:blip r:embed="rId3">
            <a:alphaModFix/>
          </a:blip>
          <a:srcRect b="0" l="0" r="0" t="0"/>
          <a:stretch/>
        </p:blipFill>
        <p:spPr>
          <a:xfrm>
            <a:off x="4632325" y="183146"/>
            <a:ext cx="7288176" cy="3069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2"/>
          <p:cNvSpPr txBox="1"/>
          <p:nvPr>
            <p:ph type="ctrTitle"/>
          </p:nvPr>
        </p:nvSpPr>
        <p:spPr>
          <a:xfrm>
            <a:off x="3962399" y="1964267"/>
            <a:ext cx="7197726" cy="2421464"/>
          </a:xfrm>
          <a:prstGeom prst="rect">
            <a:avLst/>
          </a:prstGeom>
          <a:noFill/>
          <a:ln>
            <a:noFill/>
          </a:ln>
        </p:spPr>
        <p:txBody>
          <a:bodyPr anchorCtr="0" anchor="b" bIns="45700" lIns="91425" spcFirstLastPara="1" rIns="91425" wrap="square" tIns="45700">
            <a:normAutofit/>
          </a:bodyPr>
          <a:lstStyle/>
          <a:p>
            <a:pPr indent="0" lvl="0" marL="0" rtl="0" algn="r">
              <a:lnSpc>
                <a:spcPct val="100000"/>
              </a:lnSpc>
              <a:spcBef>
                <a:spcPts val="0"/>
              </a:spcBef>
              <a:spcAft>
                <a:spcPts val="0"/>
              </a:spcAft>
              <a:buClr>
                <a:schemeClr val="lt1"/>
              </a:buClr>
              <a:buSzPts val="4800"/>
              <a:buFont typeface="Calibri"/>
              <a:buNone/>
            </a:pPr>
            <a:r>
              <a:rPr lang="en-US"/>
              <a:t>THE ANALYTICS</a:t>
            </a:r>
            <a:endParaRPr/>
          </a:p>
        </p:txBody>
      </p:sp>
      <p:sp>
        <p:nvSpPr>
          <p:cNvPr id="258" name="Google Shape;258;p12"/>
          <p:cNvSpPr txBox="1"/>
          <p:nvPr>
            <p:ph idx="1" type="subTitle"/>
          </p:nvPr>
        </p:nvSpPr>
        <p:spPr>
          <a:xfrm>
            <a:off x="3962399" y="4385732"/>
            <a:ext cx="7197726" cy="1405467"/>
          </a:xfrm>
          <a:prstGeom prst="rect">
            <a:avLst/>
          </a:prstGeom>
          <a:noFill/>
          <a:ln>
            <a:noFill/>
          </a:ln>
        </p:spPr>
        <p:txBody>
          <a:bodyPr anchorCtr="0" anchor="t" bIns="45700" lIns="91425" spcFirstLastPara="1" rIns="91425" wrap="square" tIns="45700">
            <a:normAutofit/>
          </a:bodyPr>
          <a:lstStyle/>
          <a:p>
            <a:pPr indent="0" lvl="0" marL="0" rtl="0" algn="r">
              <a:lnSpc>
                <a:spcPct val="100000"/>
              </a:lnSpc>
              <a:spcBef>
                <a:spcPts val="0"/>
              </a:spcBef>
              <a:spcAft>
                <a:spcPts val="0"/>
              </a:spcAft>
              <a:buSzPts val="1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3"/>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libri"/>
              <a:buNone/>
            </a:pPr>
            <a:r>
              <a:rPr lang="en-US"/>
              <a:t>PREDICTIONS </a:t>
            </a:r>
            <a:endParaRPr/>
          </a:p>
        </p:txBody>
      </p:sp>
      <p:sp>
        <p:nvSpPr>
          <p:cNvPr id="264" name="Google Shape;264;p13"/>
          <p:cNvSpPr txBox="1"/>
          <p:nvPr>
            <p:ph idx="1" type="body"/>
          </p:nvPr>
        </p:nvSpPr>
        <p:spPr>
          <a:xfrm>
            <a:off x="685863" y="3208792"/>
            <a:ext cx="10131300" cy="3649200"/>
          </a:xfrm>
          <a:prstGeom prst="rect">
            <a:avLst/>
          </a:prstGeom>
          <a:noFill/>
          <a:ln>
            <a:noFill/>
          </a:ln>
        </p:spPr>
        <p:txBody>
          <a:bodyPr anchorCtr="0" anchor="ctr" bIns="45700" lIns="91425" spcFirstLastPara="1" rIns="91425" wrap="square" tIns="45700">
            <a:normAutofit/>
          </a:bodyPr>
          <a:lstStyle/>
          <a:p>
            <a:pPr indent="-285750" lvl="0" marL="285750" rtl="0" algn="l">
              <a:lnSpc>
                <a:spcPct val="100000"/>
              </a:lnSpc>
              <a:spcBef>
                <a:spcPts val="0"/>
              </a:spcBef>
              <a:spcAft>
                <a:spcPts val="0"/>
              </a:spcAft>
              <a:buSzPts val="1800"/>
              <a:buChar char="•"/>
            </a:pPr>
            <a:r>
              <a:rPr lang="en-US"/>
              <a:t>Using the wealth of data we had available to us, we were able to make predictions regarding presence or absence of a site, and site score.</a:t>
            </a:r>
            <a:endParaRPr/>
          </a:p>
          <a:p>
            <a:pPr indent="-285750" lvl="0" marL="285750" rtl="0" algn="l">
              <a:lnSpc>
                <a:spcPct val="100000"/>
              </a:lnSpc>
              <a:spcBef>
                <a:spcPts val="1000"/>
              </a:spcBef>
              <a:spcAft>
                <a:spcPts val="0"/>
              </a:spcAft>
              <a:buSzPts val="1800"/>
              <a:buChar char="•"/>
            </a:pPr>
            <a:r>
              <a:rPr lang="en-US"/>
              <a:t>These are displayed visually under the new dashboard.</a:t>
            </a:r>
            <a:endParaRPr/>
          </a:p>
          <a:p>
            <a:pPr indent="-285750" lvl="0" marL="285750" rtl="0" algn="l">
              <a:lnSpc>
                <a:spcPct val="100000"/>
              </a:lnSpc>
              <a:spcBef>
                <a:spcPts val="1000"/>
              </a:spcBef>
              <a:spcAft>
                <a:spcPts val="0"/>
              </a:spcAft>
              <a:buSzPts val="1800"/>
              <a:buChar char="•"/>
            </a:pPr>
            <a:r>
              <a:rPr lang="en-US"/>
              <a:t>This is highly relevant, as new sites are placed presently, and will continue to be moving forward.</a:t>
            </a:r>
            <a:endParaRPr/>
          </a:p>
          <a:p>
            <a:pPr indent="-285750" lvl="0" marL="285750" rtl="0" algn="l">
              <a:lnSpc>
                <a:spcPct val="100000"/>
              </a:lnSpc>
              <a:spcBef>
                <a:spcPts val="1000"/>
              </a:spcBef>
              <a:spcAft>
                <a:spcPts val="0"/>
              </a:spcAft>
              <a:buSzPts val="1800"/>
              <a:buChar char="•"/>
            </a:pPr>
            <a:r>
              <a:rPr lang="en-US"/>
              <a:t>Getting an estimate for whether an area may have a site, and what site score that unit may have, is valuable for a host of reasons.</a:t>
            </a:r>
            <a:endParaRPr/>
          </a:p>
          <a:p>
            <a:pPr indent="-285750" lvl="0" marL="285750" rtl="0" algn="l">
              <a:lnSpc>
                <a:spcPct val="100000"/>
              </a:lnSpc>
              <a:spcBef>
                <a:spcPts val="1000"/>
              </a:spcBef>
              <a:spcAft>
                <a:spcPts val="0"/>
              </a:spcAft>
              <a:buSzPts val="1800"/>
              <a:buChar char="•"/>
            </a:pPr>
            <a:r>
              <a:rPr lang="en-US"/>
              <a:t>Using machine learning we were able, with a high degree of rigor, to make these predictions.</a:t>
            </a:r>
            <a:endParaRPr/>
          </a:p>
          <a:p>
            <a:pPr indent="-171450" lvl="0" marL="285750" rtl="0" algn="l">
              <a:lnSpc>
                <a:spcPct val="100000"/>
              </a:lnSpc>
              <a:spcBef>
                <a:spcPts val="1000"/>
              </a:spcBef>
              <a:spcAft>
                <a:spcPts val="0"/>
              </a:spcAft>
              <a:buSzPts val="1800"/>
              <a:buNone/>
            </a:pPr>
            <a:r>
              <a:t/>
            </a:r>
            <a:endParaRPr/>
          </a:p>
        </p:txBody>
      </p:sp>
      <p:pic>
        <p:nvPicPr>
          <p:cNvPr id="265" name="Google Shape;265;p13"/>
          <p:cNvPicPr preferRelativeResize="0"/>
          <p:nvPr/>
        </p:nvPicPr>
        <p:blipFill rotWithShape="1">
          <a:blip r:embed="rId3">
            <a:alphaModFix/>
          </a:blip>
          <a:srcRect b="0" l="0" r="0" t="0"/>
          <a:stretch/>
        </p:blipFill>
        <p:spPr>
          <a:xfrm>
            <a:off x="4578021" y="302071"/>
            <a:ext cx="7311051" cy="3113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4"/>
          <p:cNvSpPr txBox="1"/>
          <p:nvPr>
            <p:ph type="ctrTitle"/>
          </p:nvPr>
        </p:nvSpPr>
        <p:spPr>
          <a:xfrm>
            <a:off x="3962399" y="1964267"/>
            <a:ext cx="7197726" cy="2421464"/>
          </a:xfrm>
          <a:prstGeom prst="rect">
            <a:avLst/>
          </a:prstGeom>
          <a:noFill/>
          <a:ln>
            <a:noFill/>
          </a:ln>
        </p:spPr>
        <p:txBody>
          <a:bodyPr anchorCtr="0" anchor="b" bIns="45700" lIns="91425" spcFirstLastPara="1" rIns="91425" wrap="square" tIns="45700">
            <a:normAutofit/>
          </a:bodyPr>
          <a:lstStyle/>
          <a:p>
            <a:pPr indent="0" lvl="0" marL="0" rtl="0" algn="r">
              <a:lnSpc>
                <a:spcPct val="100000"/>
              </a:lnSpc>
              <a:spcBef>
                <a:spcPts val="0"/>
              </a:spcBef>
              <a:spcAft>
                <a:spcPts val="0"/>
              </a:spcAft>
              <a:buClr>
                <a:schemeClr val="lt1"/>
              </a:buClr>
              <a:buSzPts val="4800"/>
              <a:buFont typeface="Calibri"/>
              <a:buNone/>
            </a:pPr>
            <a:r>
              <a:rPr lang="en-US"/>
              <a:t>CONCLUSION</a:t>
            </a:r>
            <a:endParaRPr/>
          </a:p>
        </p:txBody>
      </p:sp>
      <p:sp>
        <p:nvSpPr>
          <p:cNvPr id="271" name="Google Shape;271;p14"/>
          <p:cNvSpPr txBox="1"/>
          <p:nvPr>
            <p:ph idx="1" type="subTitle"/>
          </p:nvPr>
        </p:nvSpPr>
        <p:spPr>
          <a:xfrm>
            <a:off x="3962399" y="4385732"/>
            <a:ext cx="7197726" cy="1405467"/>
          </a:xfrm>
          <a:prstGeom prst="rect">
            <a:avLst/>
          </a:prstGeom>
          <a:noFill/>
          <a:ln>
            <a:noFill/>
          </a:ln>
        </p:spPr>
        <p:txBody>
          <a:bodyPr anchorCtr="0" anchor="t" bIns="45700" lIns="91425" spcFirstLastPara="1" rIns="91425" wrap="square" tIns="45700">
            <a:normAutofit/>
          </a:bodyPr>
          <a:lstStyle/>
          <a:p>
            <a:pPr indent="0" lvl="0" marL="0" rtl="0" algn="r">
              <a:lnSpc>
                <a:spcPct val="100000"/>
              </a:lnSpc>
              <a:spcBef>
                <a:spcPts val="0"/>
              </a:spcBef>
              <a:spcAft>
                <a:spcPts val="0"/>
              </a:spcAft>
              <a:buSzPts val="18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5"/>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libri"/>
              <a:buNone/>
            </a:pPr>
            <a:r>
              <a:rPr lang="en-US"/>
              <a:t>WHAT DID WE LEARN?</a:t>
            </a:r>
            <a:endParaRPr/>
          </a:p>
        </p:txBody>
      </p:sp>
      <p:sp>
        <p:nvSpPr>
          <p:cNvPr id="277" name="Google Shape;277;p15"/>
          <p:cNvSpPr txBox="1"/>
          <p:nvPr>
            <p:ph idx="1" type="body"/>
          </p:nvPr>
        </p:nvSpPr>
        <p:spPr>
          <a:xfrm>
            <a:off x="685863" y="3119192"/>
            <a:ext cx="10131300" cy="3649200"/>
          </a:xfrm>
          <a:prstGeom prst="rect">
            <a:avLst/>
          </a:prstGeom>
          <a:noFill/>
          <a:ln>
            <a:noFill/>
          </a:ln>
        </p:spPr>
        <p:txBody>
          <a:bodyPr anchorCtr="0" anchor="ctr" bIns="45700" lIns="91425" spcFirstLastPara="1" rIns="91425" wrap="square" tIns="45700">
            <a:normAutofit/>
          </a:bodyPr>
          <a:lstStyle/>
          <a:p>
            <a:pPr indent="-285750" lvl="0" marL="285750" rtl="0" algn="l">
              <a:lnSpc>
                <a:spcPct val="100000"/>
              </a:lnSpc>
              <a:spcBef>
                <a:spcPts val="0"/>
              </a:spcBef>
              <a:spcAft>
                <a:spcPts val="0"/>
              </a:spcAft>
              <a:buSzPts val="1800"/>
              <a:buChar char="•"/>
            </a:pPr>
            <a:r>
              <a:rPr lang="en-US"/>
              <a:t>Our models did a rigorous job at predicted the percentage likelihood of sites, as well as the site score, using the methods we have described above.</a:t>
            </a:r>
            <a:endParaRPr/>
          </a:p>
          <a:p>
            <a:pPr indent="-285750" lvl="0" marL="285750" rtl="0" algn="l">
              <a:lnSpc>
                <a:spcPct val="100000"/>
              </a:lnSpc>
              <a:spcBef>
                <a:spcPts val="1000"/>
              </a:spcBef>
              <a:spcAft>
                <a:spcPts val="0"/>
              </a:spcAft>
              <a:buSzPts val="1800"/>
              <a:buChar char="•"/>
            </a:pPr>
            <a:r>
              <a:rPr lang="en-US"/>
              <a:t>The website with cluster mapping and clickable entries does a good job of making the data, both that which we initially downloaded, as well as our predictions, accessible and easy to use and understand.</a:t>
            </a:r>
            <a:endParaRPr/>
          </a:p>
          <a:p>
            <a:pPr indent="-285750" lvl="0" marL="285750" rtl="0" algn="l">
              <a:lnSpc>
                <a:spcPct val="100000"/>
              </a:lnSpc>
              <a:spcBef>
                <a:spcPts val="1000"/>
              </a:spcBef>
              <a:spcAft>
                <a:spcPts val="0"/>
              </a:spcAft>
              <a:buSzPts val="1800"/>
              <a:buChar char="•"/>
            </a:pPr>
            <a:r>
              <a:rPr lang="en-US"/>
              <a:t>Superfund sites continue to be an Environmental Justice concern, and will continue to be one as new sites are added, with new levels of severity.</a:t>
            </a:r>
            <a:endParaRPr/>
          </a:p>
          <a:p>
            <a:pPr indent="-171450" lvl="0" marL="285750" rtl="0" algn="l">
              <a:lnSpc>
                <a:spcPct val="100000"/>
              </a:lnSpc>
              <a:spcBef>
                <a:spcPts val="1000"/>
              </a:spcBef>
              <a:spcAft>
                <a:spcPts val="0"/>
              </a:spcAft>
              <a:buSzPts val="1800"/>
              <a:buNone/>
            </a:pPr>
            <a:r>
              <a:t/>
            </a:r>
            <a:endParaRPr/>
          </a:p>
        </p:txBody>
      </p:sp>
      <p:pic>
        <p:nvPicPr>
          <p:cNvPr id="278" name="Google Shape;278;p15"/>
          <p:cNvPicPr preferRelativeResize="0"/>
          <p:nvPr/>
        </p:nvPicPr>
        <p:blipFill rotWithShape="1">
          <a:blip r:embed="rId3">
            <a:alphaModFix/>
          </a:blip>
          <a:srcRect b="0" l="0" r="0" t="0"/>
          <a:stretch/>
        </p:blipFill>
        <p:spPr>
          <a:xfrm>
            <a:off x="7123275" y="145000"/>
            <a:ext cx="4857750" cy="3238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6"/>
          <p:cNvSpPr txBox="1"/>
          <p:nvPr>
            <p:ph type="ctrTitle"/>
          </p:nvPr>
        </p:nvSpPr>
        <p:spPr>
          <a:xfrm>
            <a:off x="3962399" y="1964267"/>
            <a:ext cx="7197726" cy="2421464"/>
          </a:xfrm>
          <a:prstGeom prst="rect">
            <a:avLst/>
          </a:prstGeom>
          <a:noFill/>
          <a:ln>
            <a:noFill/>
          </a:ln>
        </p:spPr>
        <p:txBody>
          <a:bodyPr anchorCtr="0" anchor="b" bIns="45700" lIns="91425" spcFirstLastPara="1" rIns="91425" wrap="square" tIns="45700">
            <a:normAutofit/>
          </a:bodyPr>
          <a:lstStyle/>
          <a:p>
            <a:pPr indent="0" lvl="0" marL="0" rtl="0" algn="r">
              <a:lnSpc>
                <a:spcPct val="100000"/>
              </a:lnSpc>
              <a:spcBef>
                <a:spcPts val="0"/>
              </a:spcBef>
              <a:spcAft>
                <a:spcPts val="0"/>
              </a:spcAft>
              <a:buClr>
                <a:schemeClr val="lt1"/>
              </a:buClr>
              <a:buSzPts val="4800"/>
              <a:buFont typeface="Calibri"/>
              <a:buNone/>
            </a:pPr>
            <a:r>
              <a:rPr lang="en-US"/>
              <a:t>THANK YOU!</a:t>
            </a:r>
            <a:br>
              <a:rPr lang="en-US"/>
            </a:br>
            <a:br>
              <a:rPr lang="en-US"/>
            </a:br>
            <a:r>
              <a:rPr lang="en-US"/>
              <a:t>ANY QUESTIONS?</a:t>
            </a:r>
            <a:endParaRPr/>
          </a:p>
        </p:txBody>
      </p:sp>
      <p:sp>
        <p:nvSpPr>
          <p:cNvPr id="284" name="Google Shape;284;p16"/>
          <p:cNvSpPr txBox="1"/>
          <p:nvPr>
            <p:ph idx="1" type="subTitle"/>
          </p:nvPr>
        </p:nvSpPr>
        <p:spPr>
          <a:xfrm>
            <a:off x="3962399" y="4385732"/>
            <a:ext cx="7197726" cy="1405467"/>
          </a:xfrm>
          <a:prstGeom prst="rect">
            <a:avLst/>
          </a:prstGeom>
          <a:noFill/>
          <a:ln>
            <a:noFill/>
          </a:ln>
        </p:spPr>
        <p:txBody>
          <a:bodyPr anchorCtr="0" anchor="t" bIns="45700" lIns="91425" spcFirstLastPara="1" rIns="91425" wrap="square" tIns="45700">
            <a:normAutofit/>
          </a:bodyPr>
          <a:lstStyle/>
          <a:p>
            <a:pPr indent="0" lvl="0" marL="0" rtl="0" algn="r">
              <a:lnSpc>
                <a:spcPct val="100000"/>
              </a:lnSpc>
              <a:spcBef>
                <a:spcPts val="0"/>
              </a:spcBef>
              <a:spcAft>
                <a:spcPts val="0"/>
              </a:spcAft>
              <a:buSzPts val="1800"/>
              <a:buNone/>
            </a:pPr>
            <a:r>
              <a:t/>
            </a:r>
            <a:endParaRPr/>
          </a:p>
        </p:txBody>
      </p:sp>
      <p:pic>
        <p:nvPicPr>
          <p:cNvPr id="285" name="Google Shape;285;p16"/>
          <p:cNvPicPr preferRelativeResize="0"/>
          <p:nvPr/>
        </p:nvPicPr>
        <p:blipFill rotWithShape="1">
          <a:blip r:embed="rId3">
            <a:alphaModFix/>
          </a:blip>
          <a:srcRect b="0" l="0" r="0" t="0"/>
          <a:stretch/>
        </p:blipFill>
        <p:spPr>
          <a:xfrm>
            <a:off x="604775" y="622875"/>
            <a:ext cx="5475150" cy="3690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libri"/>
              <a:buNone/>
            </a:pPr>
            <a:r>
              <a:rPr lang="en-US"/>
              <a:t>TEAM MEMBERS</a:t>
            </a:r>
            <a:endParaRPr/>
          </a:p>
        </p:txBody>
      </p:sp>
      <p:sp>
        <p:nvSpPr>
          <p:cNvPr id="151" name="Google Shape;151;p2"/>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p>
            <a:pPr indent="-285750" lvl="0" marL="285750" rtl="0" algn="l">
              <a:lnSpc>
                <a:spcPct val="100000"/>
              </a:lnSpc>
              <a:spcBef>
                <a:spcPts val="0"/>
              </a:spcBef>
              <a:spcAft>
                <a:spcPts val="0"/>
              </a:spcAft>
              <a:buSzPts val="1800"/>
              <a:buChar char="•"/>
            </a:pPr>
            <a:r>
              <a:rPr lang="en-US"/>
              <a:t>Jack Craft, Project Manager</a:t>
            </a:r>
            <a:endParaRPr/>
          </a:p>
          <a:p>
            <a:pPr indent="-285750" lvl="0" marL="285750" rtl="0" algn="l">
              <a:lnSpc>
                <a:spcPct val="100000"/>
              </a:lnSpc>
              <a:spcBef>
                <a:spcPts val="1000"/>
              </a:spcBef>
              <a:spcAft>
                <a:spcPts val="0"/>
              </a:spcAft>
              <a:buSzPts val="1800"/>
              <a:buChar char="•"/>
            </a:pPr>
            <a:r>
              <a:rPr lang="en-US"/>
              <a:t>Carl Mackensen, Subject Matter Expert</a:t>
            </a:r>
            <a:endParaRPr/>
          </a:p>
          <a:p>
            <a:pPr indent="-285750" lvl="0" marL="285750" rtl="0" algn="l">
              <a:lnSpc>
                <a:spcPct val="100000"/>
              </a:lnSpc>
              <a:spcBef>
                <a:spcPts val="1000"/>
              </a:spcBef>
              <a:spcAft>
                <a:spcPts val="0"/>
              </a:spcAft>
              <a:buSzPts val="1800"/>
              <a:buChar char="•"/>
            </a:pPr>
            <a:r>
              <a:rPr lang="en-US"/>
              <a:t>Noah Suskin, Analyst</a:t>
            </a:r>
            <a:endParaRPr/>
          </a:p>
          <a:p>
            <a:pPr indent="-171450" lvl="0" marL="285750" rtl="0" algn="l">
              <a:lnSpc>
                <a:spcPct val="100000"/>
              </a:lnSpc>
              <a:spcBef>
                <a:spcPts val="1000"/>
              </a:spcBef>
              <a:spcAft>
                <a:spcPts val="0"/>
              </a:spcAft>
              <a:buSzPts val="1800"/>
              <a:buNone/>
            </a:pPr>
            <a:r>
              <a:t/>
            </a:r>
            <a:endParaRPr/>
          </a:p>
        </p:txBody>
      </p:sp>
      <p:pic>
        <p:nvPicPr>
          <p:cNvPr id="152" name="Google Shape;152;p2"/>
          <p:cNvPicPr preferRelativeResize="0"/>
          <p:nvPr/>
        </p:nvPicPr>
        <p:blipFill rotWithShape="1">
          <a:blip r:embed="rId3">
            <a:alphaModFix/>
          </a:blip>
          <a:srcRect b="0" l="0" r="0" t="0"/>
          <a:stretch/>
        </p:blipFill>
        <p:spPr>
          <a:xfrm>
            <a:off x="6153226" y="1203312"/>
            <a:ext cx="5445901" cy="4451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
          <p:cNvSpPr txBox="1"/>
          <p:nvPr>
            <p:ph type="ctrTitle"/>
          </p:nvPr>
        </p:nvSpPr>
        <p:spPr>
          <a:xfrm>
            <a:off x="3962399" y="1964267"/>
            <a:ext cx="7197726" cy="2421464"/>
          </a:xfrm>
          <a:prstGeom prst="rect">
            <a:avLst/>
          </a:prstGeom>
          <a:noFill/>
          <a:ln>
            <a:noFill/>
          </a:ln>
        </p:spPr>
        <p:txBody>
          <a:bodyPr anchorCtr="0" anchor="b" bIns="45700" lIns="91425" spcFirstLastPara="1" rIns="91425" wrap="square" tIns="45700">
            <a:normAutofit/>
          </a:bodyPr>
          <a:lstStyle/>
          <a:p>
            <a:pPr indent="0" lvl="0" marL="0" rtl="0" algn="r">
              <a:lnSpc>
                <a:spcPct val="100000"/>
              </a:lnSpc>
              <a:spcBef>
                <a:spcPts val="0"/>
              </a:spcBef>
              <a:spcAft>
                <a:spcPts val="0"/>
              </a:spcAft>
              <a:buClr>
                <a:schemeClr val="lt1"/>
              </a:buClr>
              <a:buSzPts val="4800"/>
              <a:buFont typeface="Calibri"/>
              <a:buNone/>
            </a:pPr>
            <a:r>
              <a:rPr lang="en-US"/>
              <a:t>INTRODUCTION</a:t>
            </a:r>
            <a:endParaRPr/>
          </a:p>
        </p:txBody>
      </p:sp>
      <p:sp>
        <p:nvSpPr>
          <p:cNvPr id="158" name="Google Shape;158;p3"/>
          <p:cNvSpPr txBox="1"/>
          <p:nvPr>
            <p:ph idx="1" type="subTitle"/>
          </p:nvPr>
        </p:nvSpPr>
        <p:spPr>
          <a:xfrm>
            <a:off x="3962399" y="4385732"/>
            <a:ext cx="7197726" cy="1405467"/>
          </a:xfrm>
          <a:prstGeom prst="rect">
            <a:avLst/>
          </a:prstGeom>
          <a:noFill/>
          <a:ln>
            <a:noFill/>
          </a:ln>
        </p:spPr>
        <p:txBody>
          <a:bodyPr anchorCtr="0" anchor="t" bIns="45700" lIns="91425" spcFirstLastPara="1" rIns="91425" wrap="square" tIns="45700">
            <a:normAutofit/>
          </a:bodyPr>
          <a:lstStyle/>
          <a:p>
            <a:pPr indent="0" lvl="0" marL="0" rtl="0" algn="r">
              <a:lnSpc>
                <a:spcPct val="100000"/>
              </a:lnSpc>
              <a:spcBef>
                <a:spcPts val="0"/>
              </a:spcBef>
              <a:spcAft>
                <a:spcPts val="0"/>
              </a:spcAft>
              <a:buSzPts val="1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4"/>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libri"/>
              <a:buNone/>
            </a:pPr>
            <a:r>
              <a:rPr lang="en-US"/>
              <a:t>PREVIOUS WORK</a:t>
            </a:r>
            <a:endParaRPr/>
          </a:p>
        </p:txBody>
      </p:sp>
      <p:sp>
        <p:nvSpPr>
          <p:cNvPr id="164" name="Google Shape;164;p4"/>
          <p:cNvSpPr txBox="1"/>
          <p:nvPr>
            <p:ph idx="1" type="body"/>
          </p:nvPr>
        </p:nvSpPr>
        <p:spPr>
          <a:xfrm>
            <a:off x="685863" y="4005842"/>
            <a:ext cx="10131300" cy="3649200"/>
          </a:xfrm>
          <a:prstGeom prst="rect">
            <a:avLst/>
          </a:prstGeom>
          <a:noFill/>
          <a:ln>
            <a:noFill/>
          </a:ln>
        </p:spPr>
        <p:txBody>
          <a:bodyPr anchorCtr="0" anchor="ctr" bIns="45700" lIns="91425" spcFirstLastPara="1" rIns="91425" wrap="square" tIns="45700">
            <a:normAutofit/>
          </a:bodyPr>
          <a:lstStyle/>
          <a:p>
            <a:pPr indent="-285750" lvl="0" marL="285750" rtl="0" algn="l">
              <a:lnSpc>
                <a:spcPct val="100000"/>
              </a:lnSpc>
              <a:spcBef>
                <a:spcPts val="0"/>
              </a:spcBef>
              <a:spcAft>
                <a:spcPts val="0"/>
              </a:spcAft>
              <a:buSzPts val="1800"/>
              <a:buChar char="•"/>
            </a:pPr>
            <a:r>
              <a:rPr lang="en-US"/>
              <a:t>Previously, we examined superfund site data for our visualization project.</a:t>
            </a:r>
            <a:endParaRPr/>
          </a:p>
          <a:p>
            <a:pPr indent="-285750" lvl="0" marL="285750" rtl="0" algn="l">
              <a:lnSpc>
                <a:spcPct val="100000"/>
              </a:lnSpc>
              <a:spcBef>
                <a:spcPts val="1000"/>
              </a:spcBef>
              <a:spcAft>
                <a:spcPts val="0"/>
              </a:spcAft>
              <a:buSzPts val="1800"/>
              <a:buChar char="•"/>
            </a:pPr>
            <a:r>
              <a:rPr lang="en-US"/>
              <a:t>We developed cluster mapping that showed sites with scores and addresses.</a:t>
            </a:r>
            <a:endParaRPr/>
          </a:p>
          <a:p>
            <a:pPr indent="-285750" lvl="0" marL="285750" rtl="0" algn="l">
              <a:lnSpc>
                <a:spcPct val="100000"/>
              </a:lnSpc>
              <a:spcBef>
                <a:spcPts val="1000"/>
              </a:spcBef>
              <a:spcAft>
                <a:spcPts val="0"/>
              </a:spcAft>
              <a:buSzPts val="1800"/>
              <a:buChar char="•"/>
            </a:pPr>
            <a:r>
              <a:rPr lang="en-US"/>
              <a:t>We also showed, via a state-by-state dropdown menu, metadata for states, as well as three plots illustrating relationships.</a:t>
            </a:r>
            <a:endParaRPr/>
          </a:p>
          <a:p>
            <a:pPr indent="0" lvl="0" marL="0" rtl="0" algn="l">
              <a:lnSpc>
                <a:spcPct val="100000"/>
              </a:lnSpc>
              <a:spcBef>
                <a:spcPts val="1000"/>
              </a:spcBef>
              <a:spcAft>
                <a:spcPts val="0"/>
              </a:spcAft>
              <a:buSzPts val="1800"/>
              <a:buNone/>
            </a:pPr>
            <a:r>
              <a:t/>
            </a:r>
            <a:endParaRPr/>
          </a:p>
        </p:txBody>
      </p:sp>
      <p:pic>
        <p:nvPicPr>
          <p:cNvPr id="165" name="Google Shape;165;p4"/>
          <p:cNvPicPr preferRelativeResize="0"/>
          <p:nvPr/>
        </p:nvPicPr>
        <p:blipFill rotWithShape="1">
          <a:blip r:embed="rId3">
            <a:alphaModFix/>
          </a:blip>
          <a:srcRect b="0" l="0" r="0" t="0"/>
          <a:stretch/>
        </p:blipFill>
        <p:spPr>
          <a:xfrm>
            <a:off x="5434746" y="218550"/>
            <a:ext cx="6544125" cy="4367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5"/>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libri"/>
              <a:buNone/>
            </a:pPr>
            <a:r>
              <a:rPr lang="en-US"/>
              <a:t>THIS PROJECT</a:t>
            </a:r>
            <a:endParaRPr/>
          </a:p>
        </p:txBody>
      </p:sp>
      <p:sp>
        <p:nvSpPr>
          <p:cNvPr id="171" name="Google Shape;171;p5"/>
          <p:cNvSpPr txBox="1"/>
          <p:nvPr>
            <p:ph idx="1" type="body"/>
          </p:nvPr>
        </p:nvSpPr>
        <p:spPr>
          <a:xfrm>
            <a:off x="685801" y="2974442"/>
            <a:ext cx="10131300" cy="3649200"/>
          </a:xfrm>
          <a:prstGeom prst="rect">
            <a:avLst/>
          </a:prstGeom>
          <a:noFill/>
          <a:ln>
            <a:noFill/>
          </a:ln>
        </p:spPr>
        <p:txBody>
          <a:bodyPr anchorCtr="0" anchor="ctr" bIns="45700" lIns="91425" spcFirstLastPara="1" rIns="91425" wrap="square" tIns="45700">
            <a:normAutofit/>
          </a:bodyPr>
          <a:lstStyle/>
          <a:p>
            <a:pPr indent="-285750" lvl="0" marL="285750" rtl="0" algn="l">
              <a:lnSpc>
                <a:spcPct val="100000"/>
              </a:lnSpc>
              <a:spcBef>
                <a:spcPts val="0"/>
              </a:spcBef>
              <a:spcAft>
                <a:spcPts val="0"/>
              </a:spcAft>
              <a:buSzPts val="1800"/>
              <a:buChar char="•"/>
            </a:pPr>
            <a:r>
              <a:rPr lang="en-US"/>
              <a:t>In this project, we use the same data set we used previously, but are answering different questions, and doing different things.</a:t>
            </a:r>
            <a:endParaRPr/>
          </a:p>
          <a:p>
            <a:pPr indent="-285750" lvl="0" marL="285750" rtl="0" algn="l">
              <a:lnSpc>
                <a:spcPct val="100000"/>
              </a:lnSpc>
              <a:spcBef>
                <a:spcPts val="1000"/>
              </a:spcBef>
              <a:spcAft>
                <a:spcPts val="0"/>
              </a:spcAft>
              <a:buSzPts val="1800"/>
              <a:buChar char="•"/>
            </a:pPr>
            <a:r>
              <a:rPr lang="en-US"/>
              <a:t>Superfund sites remain the same as we described them previously: toxic sites deemed by EPA to be needing clean up and remediation.</a:t>
            </a:r>
            <a:endParaRPr/>
          </a:p>
          <a:p>
            <a:pPr indent="-285750" lvl="0" marL="285750" rtl="0" algn="l">
              <a:lnSpc>
                <a:spcPct val="100000"/>
              </a:lnSpc>
              <a:spcBef>
                <a:spcPts val="1000"/>
              </a:spcBef>
              <a:spcAft>
                <a:spcPts val="0"/>
              </a:spcAft>
              <a:buSzPts val="1800"/>
              <a:buChar char="•"/>
            </a:pPr>
            <a:r>
              <a:rPr lang="en-US"/>
              <a:t>The Environmental Justice concern regarding the siting of superfund locations remains in the forefront of our minds, and guides our analysis</a:t>
            </a:r>
            <a:endParaRPr/>
          </a:p>
          <a:p>
            <a:pPr indent="-285750" lvl="0" marL="285750" rtl="0" algn="l">
              <a:lnSpc>
                <a:spcPct val="100000"/>
              </a:lnSpc>
              <a:spcBef>
                <a:spcPts val="1000"/>
              </a:spcBef>
              <a:spcAft>
                <a:spcPts val="0"/>
              </a:spcAft>
              <a:buSzPts val="1800"/>
              <a:buChar char="•"/>
            </a:pPr>
            <a:r>
              <a:rPr lang="en-US"/>
              <a:t>This time we seek, using machine learning models, to predict both whether a location has or will in the future have a site or not, and what the score of that potential or real site would be or is, based on certain key variables.</a:t>
            </a:r>
            <a:endParaRPr/>
          </a:p>
          <a:p>
            <a:pPr indent="0" lvl="0" marL="0" rtl="0" algn="l">
              <a:lnSpc>
                <a:spcPct val="100000"/>
              </a:lnSpc>
              <a:spcBef>
                <a:spcPts val="1000"/>
              </a:spcBef>
              <a:spcAft>
                <a:spcPts val="0"/>
              </a:spcAft>
              <a:buSzPts val="1800"/>
              <a:buNone/>
            </a:pPr>
            <a:r>
              <a:t/>
            </a:r>
            <a:endParaRPr/>
          </a:p>
        </p:txBody>
      </p:sp>
      <p:pic>
        <p:nvPicPr>
          <p:cNvPr id="172" name="Google Shape;172;p5"/>
          <p:cNvPicPr preferRelativeResize="0"/>
          <p:nvPr/>
        </p:nvPicPr>
        <p:blipFill rotWithShape="1">
          <a:blip r:embed="rId3">
            <a:alphaModFix/>
          </a:blip>
          <a:srcRect b="0" l="0" r="0" t="0"/>
          <a:stretch/>
        </p:blipFill>
        <p:spPr>
          <a:xfrm>
            <a:off x="5647725" y="257800"/>
            <a:ext cx="6240650" cy="2496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6"/>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libri"/>
              <a:buNone/>
            </a:pPr>
            <a:r>
              <a:rPr lang="en-US"/>
              <a:t>DATA DESCRIPTION</a:t>
            </a:r>
            <a:endParaRPr/>
          </a:p>
        </p:txBody>
      </p:sp>
      <p:sp>
        <p:nvSpPr>
          <p:cNvPr id="178" name="Google Shape;178;p6"/>
          <p:cNvSpPr txBox="1"/>
          <p:nvPr>
            <p:ph idx="1" type="body"/>
          </p:nvPr>
        </p:nvSpPr>
        <p:spPr>
          <a:xfrm>
            <a:off x="685801" y="2902067"/>
            <a:ext cx="10131300" cy="3649200"/>
          </a:xfrm>
          <a:prstGeom prst="rect">
            <a:avLst/>
          </a:prstGeom>
          <a:noFill/>
          <a:ln>
            <a:noFill/>
          </a:ln>
        </p:spPr>
        <p:txBody>
          <a:bodyPr anchorCtr="0" anchor="ctr" bIns="45700" lIns="91425" spcFirstLastPara="1" rIns="91425" wrap="square" tIns="45700">
            <a:normAutofit/>
          </a:bodyPr>
          <a:lstStyle/>
          <a:p>
            <a:pPr indent="-285750" lvl="0" marL="285750" rtl="0" algn="l">
              <a:lnSpc>
                <a:spcPct val="100000"/>
              </a:lnSpc>
              <a:spcBef>
                <a:spcPts val="0"/>
              </a:spcBef>
              <a:spcAft>
                <a:spcPts val="0"/>
              </a:spcAft>
              <a:buSzPts val="1800"/>
              <a:buChar char="•"/>
            </a:pPr>
            <a:r>
              <a:rPr lang="en-US"/>
              <a:t>The dataset we are working with comes from Kaggle, found at: </a:t>
            </a:r>
            <a:r>
              <a:rPr lang="en-US" u="sng">
                <a:solidFill>
                  <a:schemeClr val="hlink"/>
                </a:solidFill>
                <a:hlinkClick r:id="rId3"/>
              </a:rPr>
              <a:t>https://www.kaggle.com/srrobert50/federal-superfunds</a:t>
            </a:r>
            <a:r>
              <a:rPr lang="en-US"/>
              <a:t> </a:t>
            </a:r>
            <a:endParaRPr/>
          </a:p>
          <a:p>
            <a:pPr indent="-285750" lvl="0" marL="285750" rtl="0" algn="l">
              <a:lnSpc>
                <a:spcPct val="100000"/>
              </a:lnSpc>
              <a:spcBef>
                <a:spcPts val="1000"/>
              </a:spcBef>
              <a:spcAft>
                <a:spcPts val="0"/>
              </a:spcAft>
              <a:buSzPts val="1800"/>
              <a:buChar char="•"/>
            </a:pPr>
            <a:r>
              <a:rPr lang="en-US"/>
              <a:t>We started with a very comprehensive dataset with over 300 columns and 220 thousand observations.</a:t>
            </a:r>
            <a:endParaRPr/>
          </a:p>
          <a:p>
            <a:pPr indent="-285750" lvl="0" marL="285750" rtl="0" algn="l">
              <a:lnSpc>
                <a:spcPct val="100000"/>
              </a:lnSpc>
              <a:spcBef>
                <a:spcPts val="1000"/>
              </a:spcBef>
              <a:spcAft>
                <a:spcPts val="0"/>
              </a:spcAft>
              <a:buSzPts val="1800"/>
              <a:buChar char="•"/>
            </a:pPr>
            <a:r>
              <a:rPr lang="en-US"/>
              <a:t>This data is a composite of EPA data, for things like site information, and Census data, for socioeconomic data.</a:t>
            </a:r>
            <a:endParaRPr/>
          </a:p>
        </p:txBody>
      </p:sp>
      <p:pic>
        <p:nvPicPr>
          <p:cNvPr id="179" name="Google Shape;179;p6"/>
          <p:cNvPicPr preferRelativeResize="0"/>
          <p:nvPr/>
        </p:nvPicPr>
        <p:blipFill rotWithShape="1">
          <a:blip r:embed="rId4">
            <a:alphaModFix/>
          </a:blip>
          <a:srcRect b="0" l="0" r="0" t="0"/>
          <a:stretch/>
        </p:blipFill>
        <p:spPr>
          <a:xfrm>
            <a:off x="6248873" y="278300"/>
            <a:ext cx="5603310" cy="321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7"/>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libri"/>
              <a:buNone/>
            </a:pPr>
            <a:r>
              <a:rPr lang="en-US"/>
              <a:t>NEW ANALYSIS			</a:t>
            </a:r>
            <a:endParaRPr/>
          </a:p>
        </p:txBody>
      </p:sp>
      <p:sp>
        <p:nvSpPr>
          <p:cNvPr id="185" name="Google Shape;185;p7"/>
          <p:cNvSpPr txBox="1"/>
          <p:nvPr>
            <p:ph idx="1" type="body"/>
          </p:nvPr>
        </p:nvSpPr>
        <p:spPr>
          <a:xfrm>
            <a:off x="685801" y="2395392"/>
            <a:ext cx="10131300" cy="3649200"/>
          </a:xfrm>
          <a:prstGeom prst="rect">
            <a:avLst/>
          </a:prstGeom>
          <a:noFill/>
          <a:ln>
            <a:noFill/>
          </a:ln>
        </p:spPr>
        <p:txBody>
          <a:bodyPr anchorCtr="0" anchor="ctr" bIns="45700" lIns="91425" spcFirstLastPara="1" rIns="91425" wrap="square" tIns="45700">
            <a:normAutofit/>
          </a:bodyPr>
          <a:lstStyle/>
          <a:p>
            <a:pPr indent="-285750" lvl="0" marL="285750" rtl="0" algn="l">
              <a:lnSpc>
                <a:spcPct val="100000"/>
              </a:lnSpc>
              <a:spcBef>
                <a:spcPts val="0"/>
              </a:spcBef>
              <a:spcAft>
                <a:spcPts val="0"/>
              </a:spcAft>
              <a:buSzPts val="1800"/>
              <a:buChar char="•"/>
            </a:pPr>
            <a:r>
              <a:rPr lang="en-US"/>
              <a:t>For this project, we used machine learning models to predict both the presence of sites, and the scores associated with those sites.</a:t>
            </a:r>
            <a:endParaRPr/>
          </a:p>
          <a:p>
            <a:pPr indent="-285750" lvl="0" marL="285750" rtl="0" algn="l">
              <a:lnSpc>
                <a:spcPct val="100000"/>
              </a:lnSpc>
              <a:spcBef>
                <a:spcPts val="1000"/>
              </a:spcBef>
              <a:spcAft>
                <a:spcPts val="0"/>
              </a:spcAft>
              <a:buSzPts val="1800"/>
              <a:buChar char="•"/>
            </a:pPr>
            <a:r>
              <a:rPr lang="en-US"/>
              <a:t>The presentation of this analysis are found on one new tab  on the original website we made.</a:t>
            </a:r>
            <a:endParaRPr/>
          </a:p>
          <a:p>
            <a:pPr indent="-285750" lvl="0" marL="285750" rtl="0" algn="l">
              <a:lnSpc>
                <a:spcPct val="100000"/>
              </a:lnSpc>
              <a:spcBef>
                <a:spcPts val="1000"/>
              </a:spcBef>
              <a:spcAft>
                <a:spcPts val="0"/>
              </a:spcAft>
              <a:buSzPts val="1800"/>
              <a:buChar char="•"/>
            </a:pPr>
            <a:r>
              <a:rPr lang="en-US"/>
              <a:t>Cluster mapping remains present, but now we are including the predictions from our analyses.</a:t>
            </a:r>
            <a:endParaRPr/>
          </a:p>
          <a:p>
            <a:pPr indent="-285750" lvl="0" marL="285750" rtl="0" algn="l">
              <a:lnSpc>
                <a:spcPct val="100000"/>
              </a:lnSpc>
              <a:spcBef>
                <a:spcPts val="1000"/>
              </a:spcBef>
              <a:spcAft>
                <a:spcPts val="0"/>
              </a:spcAft>
              <a:buSzPts val="1800"/>
              <a:buChar char="•"/>
            </a:pPr>
            <a:r>
              <a:rPr lang="en-US"/>
              <a:t>The analysis took the form of random forest classification for the presence or absence of sites, and multivariable regression analysis for the site score.</a:t>
            </a:r>
            <a:endParaRPr/>
          </a:p>
          <a:p>
            <a:pPr indent="-285750" lvl="0" marL="285750" rtl="0" algn="l">
              <a:lnSpc>
                <a:spcPct val="100000"/>
              </a:lnSpc>
              <a:spcBef>
                <a:spcPts val="1000"/>
              </a:spcBef>
              <a:spcAft>
                <a:spcPts val="0"/>
              </a:spcAft>
              <a:buSzPts val="1800"/>
              <a:buChar char="•"/>
            </a:pPr>
            <a:r>
              <a:rPr lang="en-US"/>
              <a:t>These values populate the new website we have developed.</a:t>
            </a:r>
            <a:endParaRPr/>
          </a:p>
        </p:txBody>
      </p:sp>
      <p:pic>
        <p:nvPicPr>
          <p:cNvPr id="186" name="Google Shape;186;p7"/>
          <p:cNvPicPr preferRelativeResize="0"/>
          <p:nvPr/>
        </p:nvPicPr>
        <p:blipFill rotWithShape="1">
          <a:blip r:embed="rId3">
            <a:alphaModFix/>
          </a:blip>
          <a:srcRect b="0" l="0" r="0" t="0"/>
          <a:stretch/>
        </p:blipFill>
        <p:spPr>
          <a:xfrm>
            <a:off x="6501475" y="386107"/>
            <a:ext cx="5224075" cy="2176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8"/>
          <p:cNvSpPr txBox="1"/>
          <p:nvPr>
            <p:ph type="ctrTitle"/>
          </p:nvPr>
        </p:nvSpPr>
        <p:spPr>
          <a:xfrm>
            <a:off x="3962399" y="1964267"/>
            <a:ext cx="7197726" cy="2421464"/>
          </a:xfrm>
          <a:prstGeom prst="rect">
            <a:avLst/>
          </a:prstGeom>
          <a:noFill/>
          <a:ln>
            <a:noFill/>
          </a:ln>
        </p:spPr>
        <p:txBody>
          <a:bodyPr anchorCtr="0" anchor="b" bIns="45700" lIns="91425" spcFirstLastPara="1" rIns="91425" wrap="square" tIns="45700">
            <a:normAutofit/>
          </a:bodyPr>
          <a:lstStyle/>
          <a:p>
            <a:pPr indent="0" lvl="0" marL="0" rtl="0" algn="r">
              <a:lnSpc>
                <a:spcPct val="100000"/>
              </a:lnSpc>
              <a:spcBef>
                <a:spcPts val="0"/>
              </a:spcBef>
              <a:spcAft>
                <a:spcPts val="0"/>
              </a:spcAft>
              <a:buClr>
                <a:schemeClr val="lt1"/>
              </a:buClr>
              <a:buSzPts val="4800"/>
              <a:buFont typeface="Calibri"/>
              <a:buNone/>
            </a:pPr>
            <a:r>
              <a:rPr lang="en-US"/>
              <a:t>OUR PROCESS</a:t>
            </a:r>
            <a:endParaRPr/>
          </a:p>
        </p:txBody>
      </p:sp>
      <p:sp>
        <p:nvSpPr>
          <p:cNvPr id="192" name="Google Shape;192;p8"/>
          <p:cNvSpPr txBox="1"/>
          <p:nvPr>
            <p:ph idx="1" type="subTitle"/>
          </p:nvPr>
        </p:nvSpPr>
        <p:spPr>
          <a:xfrm>
            <a:off x="3962399" y="4385732"/>
            <a:ext cx="7197726" cy="1405467"/>
          </a:xfrm>
          <a:prstGeom prst="rect">
            <a:avLst/>
          </a:prstGeom>
          <a:noFill/>
          <a:ln>
            <a:noFill/>
          </a:ln>
        </p:spPr>
        <p:txBody>
          <a:bodyPr anchorCtr="0" anchor="t" bIns="45700" lIns="91425" spcFirstLastPara="1" rIns="91425" wrap="square" tIns="45700">
            <a:normAutofit/>
          </a:bodyPr>
          <a:lstStyle/>
          <a:p>
            <a:pPr indent="0" lvl="0" marL="0" rtl="0" algn="r">
              <a:lnSpc>
                <a:spcPct val="100000"/>
              </a:lnSpc>
              <a:spcBef>
                <a:spcPts val="0"/>
              </a:spcBef>
              <a:spcAft>
                <a:spcPts val="0"/>
              </a:spcAft>
              <a:buSzPts val="1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9"/>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libri"/>
              <a:buNone/>
            </a:pPr>
            <a:r>
              <a:rPr lang="en-US"/>
              <a:t>WHAT WE DID</a:t>
            </a:r>
            <a:endParaRPr/>
          </a:p>
        </p:txBody>
      </p:sp>
      <p:sp>
        <p:nvSpPr>
          <p:cNvPr id="198" name="Google Shape;198;p9"/>
          <p:cNvSpPr txBox="1"/>
          <p:nvPr>
            <p:ph idx="1" type="body"/>
          </p:nvPr>
        </p:nvSpPr>
        <p:spPr>
          <a:xfrm>
            <a:off x="685801" y="2992542"/>
            <a:ext cx="10131300" cy="3649200"/>
          </a:xfrm>
          <a:prstGeom prst="rect">
            <a:avLst/>
          </a:prstGeom>
          <a:noFill/>
          <a:ln>
            <a:noFill/>
          </a:ln>
        </p:spPr>
        <p:txBody>
          <a:bodyPr anchorCtr="0" anchor="ctr" bIns="45700" lIns="91425" spcFirstLastPara="1" rIns="91425" wrap="square" tIns="45700">
            <a:normAutofit/>
          </a:bodyPr>
          <a:lstStyle/>
          <a:p>
            <a:pPr indent="-285750" lvl="0" marL="285750" rtl="0" algn="l">
              <a:lnSpc>
                <a:spcPct val="100000"/>
              </a:lnSpc>
              <a:spcBef>
                <a:spcPts val="0"/>
              </a:spcBef>
              <a:spcAft>
                <a:spcPts val="0"/>
              </a:spcAft>
              <a:buSzPts val="1800"/>
              <a:buChar char="•"/>
            </a:pPr>
            <a:r>
              <a:rPr lang="en-US"/>
              <a:t>We used a random forest model to predict the probability that a superfund site exists in an area given its census data. This is an imbalanced dataset (the census blocks without superfund sites far outnumber those that have them), so we used class weight balancing and feature reduction to get a more meaningful model (ROC-AUC score of 0.67).</a:t>
            </a:r>
            <a:endParaRPr/>
          </a:p>
          <a:p>
            <a:pPr indent="-285750" lvl="0" marL="285750" rtl="0" algn="l">
              <a:lnSpc>
                <a:spcPct val="100000"/>
              </a:lnSpc>
              <a:spcBef>
                <a:spcPts val="1000"/>
              </a:spcBef>
              <a:spcAft>
                <a:spcPts val="0"/>
              </a:spcAft>
              <a:buSzPts val="1800"/>
              <a:buChar char="•"/>
            </a:pPr>
            <a:r>
              <a:rPr lang="en-US"/>
              <a:t>For the multivariable regression, we took all the data and ran a regression.  It was found that the r-squared was approximately 0.22, meaning that 22 percent of the variation in the data could be explained by the model.</a:t>
            </a:r>
            <a:endParaRPr/>
          </a:p>
          <a:p>
            <a:pPr indent="-285750" lvl="0" marL="285750" rtl="0" algn="l">
              <a:lnSpc>
                <a:spcPct val="100000"/>
              </a:lnSpc>
              <a:spcBef>
                <a:spcPts val="1000"/>
              </a:spcBef>
              <a:spcAft>
                <a:spcPts val="0"/>
              </a:spcAft>
              <a:buSzPts val="1800"/>
              <a:buChar char="•"/>
            </a:pPr>
            <a:r>
              <a:rPr lang="en-US"/>
              <a:t>We then used these models to make predictions of both presence or absence of sites for current and new locations, and their possible scores, given the variables we included.</a:t>
            </a:r>
            <a:endParaRPr/>
          </a:p>
        </p:txBody>
      </p:sp>
      <p:pic>
        <p:nvPicPr>
          <p:cNvPr id="199" name="Google Shape;199;p9"/>
          <p:cNvPicPr preferRelativeResize="0"/>
          <p:nvPr/>
        </p:nvPicPr>
        <p:blipFill rotWithShape="1">
          <a:blip r:embed="rId3">
            <a:alphaModFix/>
          </a:blip>
          <a:srcRect b="0" l="0" r="0" t="0"/>
          <a:stretch/>
        </p:blipFill>
        <p:spPr>
          <a:xfrm>
            <a:off x="6767525" y="199725"/>
            <a:ext cx="3727574" cy="27928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2020-10-13T19:56:36Z</dcterms:created>
  <dc:creator>Carl Mackensen</dc:creator>
</cp:coreProperties>
</file>